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9"/>
  </p:notesMasterIdLst>
  <p:sldIdLst>
    <p:sldId id="257" r:id="rId2"/>
    <p:sldId id="258" r:id="rId3"/>
    <p:sldId id="270" r:id="rId4"/>
    <p:sldId id="271" r:id="rId5"/>
    <p:sldId id="272" r:id="rId6"/>
    <p:sldId id="273" r:id="rId7"/>
    <p:sldId id="274" r:id="rId8"/>
    <p:sldId id="276" r:id="rId9"/>
    <p:sldId id="277" r:id="rId10"/>
    <p:sldId id="279" r:id="rId11"/>
    <p:sldId id="285" r:id="rId12"/>
    <p:sldId id="280" r:id="rId13"/>
    <p:sldId id="286" r:id="rId14"/>
    <p:sldId id="297" r:id="rId15"/>
    <p:sldId id="296" r:id="rId16"/>
    <p:sldId id="287" r:id="rId17"/>
    <p:sldId id="293" r:id="rId18"/>
    <p:sldId id="294" r:id="rId19"/>
    <p:sldId id="295" r:id="rId20"/>
    <p:sldId id="281" r:id="rId21"/>
    <p:sldId id="288" r:id="rId22"/>
    <p:sldId id="289" r:id="rId23"/>
    <p:sldId id="290" r:id="rId24"/>
    <p:sldId id="291" r:id="rId25"/>
    <p:sldId id="282" r:id="rId26"/>
    <p:sldId id="292" r:id="rId27"/>
    <p:sldId id="283" r:id="rId2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86868"/>
    <a:srgbClr val="F36035"/>
    <a:srgbClr val="C0AEAC"/>
    <a:srgbClr val="F2EBEA"/>
    <a:srgbClr val="0000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84" autoAdjust="0"/>
    <p:restoredTop sz="99077" autoAdjust="0"/>
  </p:normalViewPr>
  <p:slideViewPr>
    <p:cSldViewPr snapToGrid="0">
      <p:cViewPr varScale="1">
        <p:scale>
          <a:sx n="116" d="100"/>
          <a:sy n="116" d="100"/>
        </p:scale>
        <p:origin x="-144" y="-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6BA385-456B-4C31-B5F8-CBAFC157CB63}" type="datetimeFigureOut">
              <a:rPr lang="ko-KR" altLang="en-US" smtClean="0"/>
              <a:t>2023-01-11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2C0908-91F6-40FA-9C2B-0F09CCD3F6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65999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기존의 </a:t>
            </a:r>
            <a:r>
              <a:rPr lang="ko-KR" altLang="en-US" dirty="0" err="1" smtClean="0"/>
              <a:t>맛집</a:t>
            </a:r>
            <a:r>
              <a:rPr lang="ko-KR" altLang="en-US" dirty="0" smtClean="0"/>
              <a:t> 사이트들의 정형화된 </a:t>
            </a:r>
            <a:r>
              <a:rPr lang="ko-KR" altLang="en-US" dirty="0" err="1" smtClean="0"/>
              <a:t>일방향</a:t>
            </a:r>
            <a:r>
              <a:rPr lang="ko-KR" altLang="en-US" dirty="0" smtClean="0"/>
              <a:t> 정보 제공에서 벗어나</a:t>
            </a:r>
            <a:r>
              <a:rPr lang="en-US" altLang="ko-KR" dirty="0" smtClean="0"/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사용자들 간의 원활한 정보 공유를 장려하고 </a:t>
            </a:r>
            <a:r>
              <a:rPr lang="ko-KR" altLang="en-US" dirty="0" smtClean="0"/>
              <a:t>데이터를 도식화한 차트로 사용자들이 한눈에 원하는 정보를 얻을 수 있는 </a:t>
            </a:r>
            <a:r>
              <a:rPr lang="ko-KR" altLang="en-US" dirty="0" err="1" smtClean="0"/>
              <a:t>맛집</a:t>
            </a:r>
            <a:r>
              <a:rPr lang="ko-KR" altLang="en-US" dirty="0" smtClean="0"/>
              <a:t> 사이트를 기획하였습니다</a:t>
            </a:r>
            <a:r>
              <a:rPr lang="en-US" altLang="ko-KR" dirty="0" smtClean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2C0908-91F6-40FA-9C2B-0F09CCD3F647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20383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2C0908-91F6-40FA-9C2B-0F09CCD3F647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34758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931586BD-0F56-465E-90DD-4F7EB5C22C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="" xmlns:a16="http://schemas.microsoft.com/office/drawing/2014/main" id="{D62D75AF-8D7E-477A-B06A-773B54B18A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822D08B3-A9A6-4CA5-94A5-60BE4193B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2023-01-11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825B2C64-F6D0-4564-A934-9F517F7C4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73881C62-2657-4643-9CC9-89D68799A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50712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0098AADC-F389-4BCD-9E52-49B7E6490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="" xmlns:a16="http://schemas.microsoft.com/office/drawing/2014/main" id="{E1A3D60F-143D-47A7-90DD-8D2052D74E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98D2913F-34A8-4E19-BE54-298D842C8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2023-01-11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C86ADB15-0821-4678-8A84-0615C9618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FE5E1647-A311-42C8-900F-03252A535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99453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="" xmlns:a16="http://schemas.microsoft.com/office/drawing/2014/main" id="{742E21EA-AC61-43C5-AA22-71763E0491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="" xmlns:a16="http://schemas.microsoft.com/office/drawing/2014/main" id="{7ED08377-D434-4883-933D-05403373BC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B76BEFAE-52A5-4771-A24E-66D37EDBF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2023-01-11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67F5FDAD-E360-45AB-9254-5D5A1437A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B879758A-1063-49CC-A47B-5A24925A9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6177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BC9BCD5E-CF2F-45CD-A1C5-FACE037AE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06340CAA-7987-4F30-B10A-034CDBA23A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208DEE94-B9EB-437B-B87B-4D6343955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2023-01-11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20C7A974-A07A-49C2-B147-F6EC85053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894EDD24-940C-445F-B974-623173FA1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81623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955FC26-2554-4ACE-AD62-BF4C0D150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35F7A203-776E-48E1-8F52-E0C0617239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022283AA-0163-40C4-BD15-4B5D9779A6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2023-01-11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D1A8905D-720A-4884-BF88-251296BD5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091F5B7E-479B-4C2C-9C2F-FC3D3BAF2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54243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7A78C707-FFC8-4A24-BA23-EF9EC4467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E2160DF4-3AB1-42B3-8971-B823E5CB29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EB6BFC4C-B0FA-4F91-8D27-3D1AF4C2C7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62FAC31B-12B8-44B6-A9E9-8F967BCFB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2023-01-11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5FFAD4C5-4E96-46C0-9033-3CF48A722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F8F5A243-79AB-498E-9F6B-C0EA9EA19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58050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02839153-E8CD-49CF-A352-CE2C89DD0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79D2D86D-B04B-4F6E-8B70-CEEE8EE74D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1ADF040F-70C5-4670-BDE4-017C92D5B3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="" xmlns:a16="http://schemas.microsoft.com/office/drawing/2014/main" id="{002EE54B-8A53-409D-B09E-64BD2F952B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="" xmlns:a16="http://schemas.microsoft.com/office/drawing/2014/main" id="{C2B72209-6EC7-4418-A78D-417AB466F5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="" xmlns:a16="http://schemas.microsoft.com/office/drawing/2014/main" id="{8F99256C-B33C-4980-B58A-185F1B508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2023-01-11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="" xmlns:a16="http://schemas.microsoft.com/office/drawing/2014/main" id="{10D41821-F2CE-4C29-8132-70323EDD6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="" xmlns:a16="http://schemas.microsoft.com/office/drawing/2014/main" id="{98C219DB-B597-4742-98CD-2CAE4BE50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09881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186D106D-5995-4C96-A34B-80776AE9E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="" xmlns:a16="http://schemas.microsoft.com/office/drawing/2014/main" id="{2FF2DA30-6E46-4781-A24E-22BEFDC93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2023-01-11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="" xmlns:a16="http://schemas.microsoft.com/office/drawing/2014/main" id="{B6E6DFE5-8E83-400E-805F-69D1FE731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0DD16593-628A-472D-A9C3-C41BD8886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64310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="" xmlns:a16="http://schemas.microsoft.com/office/drawing/2014/main" id="{49B1C4D2-3722-4C1D-B0E4-3ABC0DA4C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2023-01-11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="" xmlns:a16="http://schemas.microsoft.com/office/drawing/2014/main" id="{C3A393B7-AE11-4029-9D65-0BDEFB02D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DB9F3B94-79EC-477D-B625-FF12E8701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01258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8D40AC1-6795-4CA4-8863-90C130E9F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B0AA3D37-5CDD-4F3C-8395-110B381166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2E09C48F-85AB-4E64-BEFA-3A18C6A9F9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B6C7D03F-6B67-4E51-B669-6A0E67E1E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2023-01-11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085481C9-7778-4E3B-A752-9007B5C85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E0C20EB4-E727-4E37-91E3-2D601E7FF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56832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850C0D57-3EBF-4D7D-9103-029D562A3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="" xmlns:a16="http://schemas.microsoft.com/office/drawing/2014/main" id="{1925C662-F8E6-4896-9E6B-19D16B2099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57ED9F6B-4286-432D-A5CB-100E7F7765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CBAD39F7-71D8-4D10-B6E7-04E0D95EB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2023-01-11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043C73A8-E25B-4949-B956-80A5EC260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777CE8D1-E11F-4E87-B585-E1E5C9463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36979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B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="" xmlns:a16="http://schemas.microsoft.com/office/drawing/2014/main" id="{7718C337-9B27-40D3-A9B2-4005EE7EA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9B69189F-28A1-4057-8CE9-3B76810BF9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65F256D8-7BB6-49E2-954E-EF9E05DBF8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2023-01-11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DB38B22D-A8A6-4CDF-89EF-E670765EC8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DEBBC4C3-52FC-436A-A3AE-F6A5F52B66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7494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17" Type="http://schemas.openxmlformats.org/officeDocument/2006/relationships/image" Target="../media/image27.png"/><Relationship Id="rId2" Type="http://schemas.openxmlformats.org/officeDocument/2006/relationships/image" Target="../media/image12.png"/><Relationship Id="rId16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image" Target="../media/image2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://192.168.0.166/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="" xmlns:a16="http://schemas.microsoft.com/office/drawing/2014/main" id="{02BDA1F2-C416-9253-299C-7071F786D9FF}"/>
              </a:ext>
            </a:extLst>
          </p:cNvPr>
          <p:cNvSpPr/>
          <p:nvPr/>
        </p:nvSpPr>
        <p:spPr>
          <a:xfrm>
            <a:off x="0" y="0"/>
            <a:ext cx="12192000" cy="30860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endParaRPr lang="en-US" altLang="ko-KR" sz="6000" b="1" i="1" dirty="0" smtClean="0">
              <a:solidFill>
                <a:prstClr val="black">
                  <a:lumMod val="75000"/>
                  <a:lumOff val="25000"/>
                </a:prstClr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sz="8000" b="1" i="1" dirty="0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맛있는 </a:t>
            </a:r>
            <a:r>
              <a:rPr lang="ko-KR" altLang="en-US" sz="8000" b="1" i="1" dirty="0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토마토</a:t>
            </a:r>
            <a:r>
              <a:rPr lang="en-US" altLang="ko-KR" sz="8000" b="1" i="1" dirty="0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endParaRPr lang="en-US" altLang="ko-KR" sz="8000" b="1" i="1" dirty="0">
              <a:solidFill>
                <a:srgbClr val="C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708" y="2601721"/>
            <a:ext cx="6047986" cy="395847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2877424" cy="3589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360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DF64EF1A-E40E-7260-5A79-22F2F34959E6}"/>
              </a:ext>
            </a:extLst>
          </p:cNvPr>
          <p:cNvSpPr/>
          <p:nvPr/>
        </p:nvSpPr>
        <p:spPr>
          <a:xfrm>
            <a:off x="0" y="0"/>
            <a:ext cx="12192000" cy="857249"/>
          </a:xfrm>
          <a:prstGeom prst="rect">
            <a:avLst/>
          </a:prstGeom>
          <a:solidFill>
            <a:srgbClr val="C0AE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 lvl="2">
              <a:defRPr/>
            </a:pPr>
            <a:r>
              <a:rPr lang="en-US" altLang="ko-KR" sz="3600" b="1" i="1" kern="0" dirty="0" smtClean="0">
                <a:solidFill>
                  <a:prstClr val="white"/>
                </a:solidFill>
                <a:latin typeface="굵은안상수체" pitchFamily="2" charset="-127"/>
                <a:ea typeface="굵은안상수체" pitchFamily="2" charset="-127"/>
              </a:rPr>
              <a:t>03</a:t>
            </a:r>
            <a:r>
              <a:rPr lang="ko-KR" altLang="en-US" sz="3600" b="1" i="1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sz="2400" b="1" kern="0" dirty="0" smtClean="0">
                <a:solidFill>
                  <a:prstClr val="white"/>
                </a:solidFill>
              </a:rPr>
              <a:t>기능 구현 </a:t>
            </a:r>
            <a:r>
              <a:rPr lang="en-US" altLang="ko-KR" sz="2400" b="1" kern="0" dirty="0">
                <a:solidFill>
                  <a:prstClr val="white"/>
                </a:solidFill>
              </a:rPr>
              <a:t>/ </a:t>
            </a:r>
            <a:r>
              <a:rPr lang="ko-KR" altLang="en-US" sz="2000" b="1" i="1" kern="0" dirty="0" smtClean="0">
                <a:solidFill>
                  <a:prstClr val="white"/>
                </a:solidFill>
              </a:rPr>
              <a:t>로그인 페이지 </a:t>
            </a:r>
            <a:r>
              <a:rPr lang="en-US" altLang="ko-KR" sz="2000" b="1" i="1" kern="0" dirty="0" smtClean="0">
                <a:solidFill>
                  <a:prstClr val="white"/>
                </a:solidFill>
              </a:rPr>
              <a:t>&amp; </a:t>
            </a:r>
            <a:r>
              <a:rPr lang="ko-KR" altLang="en-US" sz="2000" b="1" i="1" kern="0" dirty="0" smtClean="0">
                <a:solidFill>
                  <a:prstClr val="white"/>
                </a:solidFill>
              </a:rPr>
              <a:t>회원가입 페이지</a:t>
            </a:r>
            <a:endParaRPr lang="ko-KR" altLang="en-US" sz="2000" b="1" dirty="0">
              <a:solidFill>
                <a:prstClr val="white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8997" y="1277422"/>
            <a:ext cx="2846039" cy="52139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4532" y="1091041"/>
            <a:ext cx="2440396" cy="55867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82173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DF64EF1A-E40E-7260-5A79-22F2F34959E6}"/>
              </a:ext>
            </a:extLst>
          </p:cNvPr>
          <p:cNvSpPr/>
          <p:nvPr/>
        </p:nvSpPr>
        <p:spPr>
          <a:xfrm>
            <a:off x="0" y="0"/>
            <a:ext cx="12192000" cy="857249"/>
          </a:xfrm>
          <a:prstGeom prst="rect">
            <a:avLst/>
          </a:prstGeom>
          <a:solidFill>
            <a:srgbClr val="C0AE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 lvl="2">
              <a:defRPr/>
            </a:pPr>
            <a:r>
              <a:rPr lang="en-US" altLang="ko-KR" sz="3600" b="1" i="1" kern="0" dirty="0" smtClean="0">
                <a:solidFill>
                  <a:prstClr val="white"/>
                </a:solidFill>
                <a:latin typeface="굵은안상수체" pitchFamily="2" charset="-127"/>
                <a:ea typeface="굵은안상수체" pitchFamily="2" charset="-127"/>
              </a:rPr>
              <a:t>03</a:t>
            </a:r>
            <a:r>
              <a:rPr lang="ko-KR" altLang="en-US" sz="3600" b="1" i="1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sz="2400" b="1" kern="0" dirty="0" smtClean="0">
                <a:solidFill>
                  <a:prstClr val="white"/>
                </a:solidFill>
              </a:rPr>
              <a:t>기능 구현 </a:t>
            </a:r>
            <a:r>
              <a:rPr lang="en-US" altLang="ko-KR" sz="2400" b="1" kern="0" dirty="0">
                <a:solidFill>
                  <a:prstClr val="white"/>
                </a:solidFill>
              </a:rPr>
              <a:t>/ </a:t>
            </a:r>
            <a:r>
              <a:rPr lang="ko-KR" altLang="en-US" sz="2000" b="1" i="1" kern="0" dirty="0" smtClean="0">
                <a:solidFill>
                  <a:prstClr val="white"/>
                </a:solidFill>
              </a:rPr>
              <a:t>아이디 </a:t>
            </a:r>
            <a:r>
              <a:rPr lang="en-US" altLang="ko-KR" sz="2000" b="1" i="1" kern="0" dirty="0" smtClean="0">
                <a:solidFill>
                  <a:prstClr val="white"/>
                </a:solidFill>
              </a:rPr>
              <a:t>&amp; </a:t>
            </a:r>
            <a:r>
              <a:rPr lang="ko-KR" altLang="en-US" sz="2000" b="1" i="1" kern="0" dirty="0" smtClean="0">
                <a:solidFill>
                  <a:prstClr val="white"/>
                </a:solidFill>
              </a:rPr>
              <a:t>비밀번호 찾기</a:t>
            </a:r>
            <a:endParaRPr lang="ko-KR" altLang="en-US" sz="2000" b="1" dirty="0">
              <a:solidFill>
                <a:prstClr val="white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831" y="1183202"/>
            <a:ext cx="3330896" cy="54153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5893" y="1829531"/>
            <a:ext cx="3354259" cy="41226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2999" y="2537028"/>
            <a:ext cx="4186002" cy="27076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024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DF64EF1A-E40E-7260-5A79-22F2F34959E6}"/>
              </a:ext>
            </a:extLst>
          </p:cNvPr>
          <p:cNvSpPr/>
          <p:nvPr/>
        </p:nvSpPr>
        <p:spPr>
          <a:xfrm>
            <a:off x="0" y="0"/>
            <a:ext cx="12192000" cy="857249"/>
          </a:xfrm>
          <a:prstGeom prst="rect">
            <a:avLst/>
          </a:prstGeom>
          <a:solidFill>
            <a:srgbClr val="C0AE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 lvl="2">
              <a:defRPr/>
            </a:pPr>
            <a:r>
              <a:rPr lang="en-US" altLang="ko-KR" sz="3600" b="1" i="1" kern="0" dirty="0" smtClean="0">
                <a:solidFill>
                  <a:prstClr val="white"/>
                </a:solidFill>
                <a:latin typeface="굵은안상수체" pitchFamily="2" charset="-127"/>
                <a:ea typeface="굵은안상수체" pitchFamily="2" charset="-127"/>
              </a:rPr>
              <a:t>03</a:t>
            </a:r>
            <a:r>
              <a:rPr lang="ko-KR" altLang="en-US" sz="3600" b="1" i="1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sz="2400" b="1" kern="0" dirty="0" smtClean="0">
                <a:solidFill>
                  <a:prstClr val="white"/>
                </a:solidFill>
              </a:rPr>
              <a:t>기능 구현 </a:t>
            </a:r>
            <a:r>
              <a:rPr lang="en-US" altLang="ko-KR" sz="2400" b="1" kern="0" dirty="0">
                <a:solidFill>
                  <a:prstClr val="white"/>
                </a:solidFill>
              </a:rPr>
              <a:t>/ </a:t>
            </a:r>
            <a:r>
              <a:rPr lang="ko-KR" altLang="en-US" sz="2000" b="1" i="1" kern="0" dirty="0" smtClean="0">
                <a:solidFill>
                  <a:prstClr val="white"/>
                </a:solidFill>
              </a:rPr>
              <a:t>가게 페이지</a:t>
            </a:r>
            <a:endParaRPr lang="ko-KR" altLang="en-US" sz="2000" b="1" dirty="0">
              <a:solidFill>
                <a:prstClr val="white"/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5650" y="1102193"/>
            <a:ext cx="6020699" cy="55045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38710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DF64EF1A-E40E-7260-5A79-22F2F34959E6}"/>
              </a:ext>
            </a:extLst>
          </p:cNvPr>
          <p:cNvSpPr/>
          <p:nvPr/>
        </p:nvSpPr>
        <p:spPr>
          <a:xfrm>
            <a:off x="0" y="0"/>
            <a:ext cx="12192000" cy="857249"/>
          </a:xfrm>
          <a:prstGeom prst="rect">
            <a:avLst/>
          </a:prstGeom>
          <a:solidFill>
            <a:srgbClr val="C0AE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 lvl="2">
              <a:defRPr/>
            </a:pPr>
            <a:r>
              <a:rPr lang="en-US" altLang="ko-KR" sz="3600" b="1" i="1" kern="0" dirty="0" smtClean="0">
                <a:solidFill>
                  <a:prstClr val="white"/>
                </a:solidFill>
                <a:latin typeface="굵은안상수체" pitchFamily="2" charset="-127"/>
                <a:ea typeface="굵은안상수체" pitchFamily="2" charset="-127"/>
              </a:rPr>
              <a:t>03</a:t>
            </a:r>
            <a:r>
              <a:rPr lang="ko-KR" altLang="en-US" sz="3600" b="1" i="1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sz="2400" b="1" kern="0" dirty="0" smtClean="0">
                <a:solidFill>
                  <a:prstClr val="white"/>
                </a:solidFill>
              </a:rPr>
              <a:t>기능 구현 </a:t>
            </a:r>
            <a:r>
              <a:rPr lang="en-US" altLang="ko-KR" sz="2400" b="1" kern="0" dirty="0">
                <a:solidFill>
                  <a:prstClr val="white"/>
                </a:solidFill>
              </a:rPr>
              <a:t>/ </a:t>
            </a:r>
            <a:r>
              <a:rPr lang="ko-KR" altLang="en-US" sz="2000" b="1" i="1" kern="0" dirty="0" smtClean="0">
                <a:solidFill>
                  <a:prstClr val="white"/>
                </a:solidFill>
              </a:rPr>
              <a:t>가게 디테일 페이지</a:t>
            </a:r>
            <a:endParaRPr lang="ko-KR" altLang="en-US" sz="2000" b="1" dirty="0">
              <a:solidFill>
                <a:prstClr val="white"/>
              </a:solidFill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6737" y="1235553"/>
            <a:ext cx="6398526" cy="53050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39171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DF64EF1A-E40E-7260-5A79-22F2F34959E6}"/>
              </a:ext>
            </a:extLst>
          </p:cNvPr>
          <p:cNvSpPr/>
          <p:nvPr/>
        </p:nvSpPr>
        <p:spPr>
          <a:xfrm>
            <a:off x="0" y="0"/>
            <a:ext cx="12192000" cy="857249"/>
          </a:xfrm>
          <a:prstGeom prst="rect">
            <a:avLst/>
          </a:prstGeom>
          <a:solidFill>
            <a:srgbClr val="C0AE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 lvl="2">
              <a:defRPr/>
            </a:pPr>
            <a:r>
              <a:rPr lang="en-US" altLang="ko-KR" sz="3600" b="1" i="1" kern="0" dirty="0" smtClean="0">
                <a:solidFill>
                  <a:prstClr val="white"/>
                </a:solidFill>
                <a:latin typeface="굵은안상수체" pitchFamily="2" charset="-127"/>
                <a:ea typeface="굵은안상수체" pitchFamily="2" charset="-127"/>
              </a:rPr>
              <a:t>03</a:t>
            </a:r>
            <a:r>
              <a:rPr lang="ko-KR" altLang="en-US" sz="3600" b="1" i="1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sz="2400" b="1" kern="0" dirty="0" smtClean="0">
                <a:solidFill>
                  <a:prstClr val="white"/>
                </a:solidFill>
              </a:rPr>
              <a:t>기능 구현 </a:t>
            </a:r>
            <a:r>
              <a:rPr lang="en-US" altLang="ko-KR" sz="2400" b="1" kern="0" dirty="0">
                <a:solidFill>
                  <a:prstClr val="white"/>
                </a:solidFill>
              </a:rPr>
              <a:t>/ </a:t>
            </a:r>
            <a:r>
              <a:rPr lang="ko-KR" altLang="en-US" sz="2000" b="1" i="1" kern="0" dirty="0" smtClean="0">
                <a:solidFill>
                  <a:prstClr val="white"/>
                </a:solidFill>
              </a:rPr>
              <a:t>가게 디테일 </a:t>
            </a:r>
            <a:r>
              <a:rPr lang="ko-KR" altLang="en-US" sz="2000" b="1" i="1" kern="0" dirty="0" smtClean="0">
                <a:solidFill>
                  <a:prstClr val="white"/>
                </a:solidFill>
              </a:rPr>
              <a:t>페이지 </a:t>
            </a:r>
            <a:r>
              <a:rPr lang="en-US" altLang="ko-KR" sz="2000" b="1" i="1" kern="0" dirty="0" smtClean="0">
                <a:solidFill>
                  <a:prstClr val="white"/>
                </a:solidFill>
              </a:rPr>
              <a:t>- </a:t>
            </a:r>
            <a:r>
              <a:rPr lang="ko-KR" altLang="en-US" sz="2000" b="1" i="1" kern="0" dirty="0" smtClean="0">
                <a:solidFill>
                  <a:prstClr val="white"/>
                </a:solidFill>
              </a:rPr>
              <a:t>예약</a:t>
            </a:r>
            <a:endParaRPr lang="ko-KR" altLang="en-US" sz="2000" b="1" dirty="0">
              <a:solidFill>
                <a:prstClr val="white"/>
              </a:solidFill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7925" y="1002786"/>
            <a:ext cx="6956149" cy="5645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57796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DF64EF1A-E40E-7260-5A79-22F2F34959E6}"/>
              </a:ext>
            </a:extLst>
          </p:cNvPr>
          <p:cNvSpPr/>
          <p:nvPr/>
        </p:nvSpPr>
        <p:spPr>
          <a:xfrm>
            <a:off x="0" y="0"/>
            <a:ext cx="12192000" cy="857249"/>
          </a:xfrm>
          <a:prstGeom prst="rect">
            <a:avLst/>
          </a:prstGeom>
          <a:solidFill>
            <a:srgbClr val="C0AE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 lvl="2">
              <a:defRPr/>
            </a:pPr>
            <a:r>
              <a:rPr lang="en-US" altLang="ko-KR" sz="3600" b="1" i="1" kern="0" dirty="0" smtClean="0">
                <a:solidFill>
                  <a:prstClr val="white"/>
                </a:solidFill>
                <a:latin typeface="굵은안상수체" pitchFamily="2" charset="-127"/>
                <a:ea typeface="굵은안상수체" pitchFamily="2" charset="-127"/>
              </a:rPr>
              <a:t>03</a:t>
            </a:r>
            <a:r>
              <a:rPr lang="ko-KR" altLang="en-US" sz="3600" b="1" i="1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sz="2400" b="1" kern="0" dirty="0" smtClean="0">
                <a:solidFill>
                  <a:prstClr val="white"/>
                </a:solidFill>
              </a:rPr>
              <a:t>기능 구현 </a:t>
            </a:r>
            <a:r>
              <a:rPr lang="en-US" altLang="ko-KR" sz="2400" b="1" kern="0" dirty="0">
                <a:solidFill>
                  <a:prstClr val="white"/>
                </a:solidFill>
              </a:rPr>
              <a:t>/ </a:t>
            </a:r>
            <a:r>
              <a:rPr lang="ko-KR" altLang="en-US" sz="2000" b="1" i="1" kern="0" dirty="0" smtClean="0">
                <a:solidFill>
                  <a:prstClr val="white"/>
                </a:solidFill>
              </a:rPr>
              <a:t>가게 디테일 </a:t>
            </a:r>
            <a:r>
              <a:rPr lang="ko-KR" altLang="en-US" sz="2000" b="1" i="1" kern="0" dirty="0" smtClean="0">
                <a:solidFill>
                  <a:prstClr val="white"/>
                </a:solidFill>
              </a:rPr>
              <a:t>페이지 </a:t>
            </a:r>
            <a:r>
              <a:rPr lang="en-US" altLang="ko-KR" sz="2000" b="1" i="1" kern="0" dirty="0" smtClean="0">
                <a:solidFill>
                  <a:prstClr val="white"/>
                </a:solidFill>
              </a:rPr>
              <a:t>- </a:t>
            </a:r>
            <a:r>
              <a:rPr lang="ko-KR" altLang="en-US" sz="2000" b="1" i="1" kern="0" dirty="0" smtClean="0">
                <a:solidFill>
                  <a:prstClr val="white"/>
                </a:solidFill>
              </a:rPr>
              <a:t>리뷰</a:t>
            </a:r>
            <a:endParaRPr lang="ko-KR" altLang="en-US" sz="2000" b="1" dirty="0">
              <a:solidFill>
                <a:prstClr val="white"/>
              </a:solidFill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7906" y="1198039"/>
            <a:ext cx="5196187" cy="53361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47774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DF64EF1A-E40E-7260-5A79-22F2F34959E6}"/>
              </a:ext>
            </a:extLst>
          </p:cNvPr>
          <p:cNvSpPr/>
          <p:nvPr/>
        </p:nvSpPr>
        <p:spPr>
          <a:xfrm>
            <a:off x="0" y="0"/>
            <a:ext cx="12192000" cy="857249"/>
          </a:xfrm>
          <a:prstGeom prst="rect">
            <a:avLst/>
          </a:prstGeom>
          <a:solidFill>
            <a:srgbClr val="C0AE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 lvl="2">
              <a:defRPr/>
            </a:pPr>
            <a:r>
              <a:rPr lang="en-US" altLang="ko-KR" sz="3600" b="1" i="1" kern="0" dirty="0" smtClean="0">
                <a:solidFill>
                  <a:prstClr val="white"/>
                </a:solidFill>
                <a:latin typeface="굵은안상수체" pitchFamily="2" charset="-127"/>
                <a:ea typeface="굵은안상수체" pitchFamily="2" charset="-127"/>
              </a:rPr>
              <a:t>03</a:t>
            </a:r>
            <a:r>
              <a:rPr lang="ko-KR" altLang="en-US" sz="3600" b="1" i="1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sz="2400" b="1" kern="0" dirty="0" smtClean="0">
                <a:solidFill>
                  <a:prstClr val="white"/>
                </a:solidFill>
              </a:rPr>
              <a:t>기능 구현 </a:t>
            </a:r>
            <a:r>
              <a:rPr lang="en-US" altLang="ko-KR" sz="2400" b="1" kern="0" dirty="0">
                <a:solidFill>
                  <a:prstClr val="white"/>
                </a:solidFill>
              </a:rPr>
              <a:t>/ </a:t>
            </a:r>
            <a:r>
              <a:rPr lang="ko-KR" altLang="en-US" sz="2000" b="1" i="1" kern="0" dirty="0" smtClean="0">
                <a:solidFill>
                  <a:prstClr val="white"/>
                </a:solidFill>
              </a:rPr>
              <a:t>리뷰 쓰기 </a:t>
            </a:r>
            <a:r>
              <a:rPr lang="en-US" altLang="ko-KR" sz="2000" b="1" i="1" kern="0" dirty="0" smtClean="0">
                <a:solidFill>
                  <a:prstClr val="white"/>
                </a:solidFill>
              </a:rPr>
              <a:t>&amp; </a:t>
            </a:r>
            <a:r>
              <a:rPr lang="ko-KR" altLang="en-US" sz="2000" b="1" i="1" kern="0" dirty="0" smtClean="0">
                <a:solidFill>
                  <a:prstClr val="white"/>
                </a:solidFill>
              </a:rPr>
              <a:t>수정</a:t>
            </a:r>
            <a:endParaRPr lang="ko-KR" altLang="en-US" sz="2000" b="1" dirty="0">
              <a:solidFill>
                <a:prstClr val="white"/>
              </a:solidFill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389" y="1146776"/>
            <a:ext cx="2420130" cy="53240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0163" y="1137680"/>
            <a:ext cx="2754307" cy="5342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39171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DF64EF1A-E40E-7260-5A79-22F2F34959E6}"/>
              </a:ext>
            </a:extLst>
          </p:cNvPr>
          <p:cNvSpPr/>
          <p:nvPr/>
        </p:nvSpPr>
        <p:spPr>
          <a:xfrm>
            <a:off x="0" y="0"/>
            <a:ext cx="12192000" cy="857249"/>
          </a:xfrm>
          <a:prstGeom prst="rect">
            <a:avLst/>
          </a:prstGeom>
          <a:solidFill>
            <a:srgbClr val="C0AE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 lvl="2">
              <a:defRPr/>
            </a:pPr>
            <a:r>
              <a:rPr lang="en-US" altLang="ko-KR" sz="3600" b="1" i="1" kern="0" dirty="0" smtClean="0">
                <a:solidFill>
                  <a:prstClr val="white"/>
                </a:solidFill>
                <a:latin typeface="굵은안상수체" pitchFamily="2" charset="-127"/>
                <a:ea typeface="굵은안상수체" pitchFamily="2" charset="-127"/>
              </a:rPr>
              <a:t>03</a:t>
            </a:r>
            <a:r>
              <a:rPr lang="ko-KR" altLang="en-US" sz="3600" b="1" i="1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sz="2400" b="1" kern="0" dirty="0" smtClean="0">
                <a:solidFill>
                  <a:prstClr val="white"/>
                </a:solidFill>
              </a:rPr>
              <a:t>기능 구현 </a:t>
            </a:r>
            <a:r>
              <a:rPr lang="en-US" altLang="ko-KR" sz="2400" b="1" kern="0" dirty="0">
                <a:solidFill>
                  <a:prstClr val="white"/>
                </a:solidFill>
              </a:rPr>
              <a:t>/ </a:t>
            </a:r>
            <a:r>
              <a:rPr lang="ko-KR" altLang="en-US" sz="2000" b="1" i="1" kern="0" dirty="0" smtClean="0">
                <a:solidFill>
                  <a:prstClr val="white"/>
                </a:solidFill>
              </a:rPr>
              <a:t>게시판</a:t>
            </a:r>
            <a:r>
              <a:rPr lang="en-US" altLang="ko-KR" sz="2000" b="1" i="1" kern="0" dirty="0" smtClean="0">
                <a:solidFill>
                  <a:prstClr val="white"/>
                </a:solidFill>
              </a:rPr>
              <a:t> – </a:t>
            </a:r>
            <a:r>
              <a:rPr lang="ko-KR" altLang="en-US" sz="2000" b="1" i="1" kern="0" dirty="0" smtClean="0">
                <a:solidFill>
                  <a:prstClr val="white"/>
                </a:solidFill>
              </a:rPr>
              <a:t>공지사항</a:t>
            </a:r>
            <a:r>
              <a:rPr lang="en-US" altLang="ko-KR" sz="2000" b="1" i="1" kern="0" dirty="0" smtClean="0">
                <a:solidFill>
                  <a:prstClr val="white"/>
                </a:solidFill>
              </a:rPr>
              <a:t> </a:t>
            </a:r>
            <a:endParaRPr lang="ko-KR" altLang="en-US" sz="2000" b="1" i="1" dirty="0">
              <a:solidFill>
                <a:prstClr val="white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268" y="1435494"/>
            <a:ext cx="10641464" cy="45692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1095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DF64EF1A-E40E-7260-5A79-22F2F34959E6}"/>
              </a:ext>
            </a:extLst>
          </p:cNvPr>
          <p:cNvSpPr/>
          <p:nvPr/>
        </p:nvSpPr>
        <p:spPr>
          <a:xfrm>
            <a:off x="0" y="-1"/>
            <a:ext cx="12192000" cy="857249"/>
          </a:xfrm>
          <a:prstGeom prst="rect">
            <a:avLst/>
          </a:prstGeom>
          <a:solidFill>
            <a:srgbClr val="C0AE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 lvl="2">
              <a:defRPr/>
            </a:pPr>
            <a:r>
              <a:rPr lang="en-US" altLang="ko-KR" sz="3600" b="1" i="1" kern="0" dirty="0" smtClean="0">
                <a:solidFill>
                  <a:prstClr val="white"/>
                </a:solidFill>
                <a:latin typeface="굵은안상수체" pitchFamily="2" charset="-127"/>
                <a:ea typeface="굵은안상수체" pitchFamily="2" charset="-127"/>
              </a:rPr>
              <a:t>03</a:t>
            </a:r>
            <a:r>
              <a:rPr lang="ko-KR" altLang="en-US" sz="3600" b="1" i="1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sz="2400" b="1" kern="0" dirty="0" smtClean="0">
                <a:solidFill>
                  <a:prstClr val="white"/>
                </a:solidFill>
              </a:rPr>
              <a:t>기능 구현 </a:t>
            </a:r>
            <a:r>
              <a:rPr lang="en-US" altLang="ko-KR" sz="2400" b="1" kern="0" dirty="0">
                <a:solidFill>
                  <a:prstClr val="white"/>
                </a:solidFill>
              </a:rPr>
              <a:t>/ </a:t>
            </a:r>
            <a:r>
              <a:rPr lang="ko-KR" altLang="en-US" sz="2000" b="1" i="1" kern="0" dirty="0" smtClean="0">
                <a:solidFill>
                  <a:prstClr val="white"/>
                </a:solidFill>
              </a:rPr>
              <a:t>게시판</a:t>
            </a:r>
            <a:r>
              <a:rPr lang="en-US" altLang="ko-KR" sz="2000" b="1" i="1" kern="0" dirty="0" smtClean="0">
                <a:solidFill>
                  <a:prstClr val="white"/>
                </a:solidFill>
              </a:rPr>
              <a:t> – </a:t>
            </a:r>
            <a:r>
              <a:rPr lang="ko-KR" altLang="en-US" sz="2000" b="1" i="1" kern="0" dirty="0" smtClean="0">
                <a:solidFill>
                  <a:prstClr val="white"/>
                </a:solidFill>
              </a:rPr>
              <a:t>자주 묻는 질문</a:t>
            </a:r>
            <a:r>
              <a:rPr lang="en-US" altLang="ko-KR" sz="2000" b="1" i="1" kern="0" dirty="0" smtClean="0">
                <a:solidFill>
                  <a:prstClr val="white"/>
                </a:solidFill>
              </a:rPr>
              <a:t>(FAQ) </a:t>
            </a:r>
            <a:endParaRPr lang="ko-KR" altLang="en-US" sz="2000" b="1" i="1" dirty="0">
              <a:solidFill>
                <a:prstClr val="white"/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932" y="1876733"/>
            <a:ext cx="11280135" cy="36838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7032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DF64EF1A-E40E-7260-5A79-22F2F34959E6}"/>
              </a:ext>
            </a:extLst>
          </p:cNvPr>
          <p:cNvSpPr/>
          <p:nvPr/>
        </p:nvSpPr>
        <p:spPr>
          <a:xfrm>
            <a:off x="0" y="-1"/>
            <a:ext cx="12192000" cy="857249"/>
          </a:xfrm>
          <a:prstGeom prst="rect">
            <a:avLst/>
          </a:prstGeom>
          <a:solidFill>
            <a:srgbClr val="C0AE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 lvl="2">
              <a:defRPr/>
            </a:pPr>
            <a:r>
              <a:rPr lang="en-US" altLang="ko-KR" sz="3600" b="1" i="1" kern="0" dirty="0" smtClean="0">
                <a:solidFill>
                  <a:prstClr val="white"/>
                </a:solidFill>
                <a:latin typeface="굵은안상수체" pitchFamily="2" charset="-127"/>
                <a:ea typeface="굵은안상수체" pitchFamily="2" charset="-127"/>
              </a:rPr>
              <a:t>03</a:t>
            </a:r>
            <a:r>
              <a:rPr lang="ko-KR" altLang="en-US" sz="3600" b="1" i="1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sz="2400" b="1" kern="0" dirty="0" smtClean="0">
                <a:solidFill>
                  <a:prstClr val="white"/>
                </a:solidFill>
              </a:rPr>
              <a:t>기능 구현 </a:t>
            </a:r>
            <a:r>
              <a:rPr lang="en-US" altLang="ko-KR" sz="2400" b="1" kern="0" dirty="0">
                <a:solidFill>
                  <a:prstClr val="white"/>
                </a:solidFill>
              </a:rPr>
              <a:t>/ </a:t>
            </a:r>
            <a:r>
              <a:rPr lang="ko-KR" altLang="en-US" sz="2000" b="1" i="1" kern="0" dirty="0" smtClean="0">
                <a:solidFill>
                  <a:prstClr val="white"/>
                </a:solidFill>
              </a:rPr>
              <a:t>게시판</a:t>
            </a:r>
            <a:r>
              <a:rPr lang="en-US" altLang="ko-KR" sz="2000" b="1" i="1" kern="0" dirty="0" smtClean="0">
                <a:solidFill>
                  <a:prstClr val="white"/>
                </a:solidFill>
              </a:rPr>
              <a:t> – </a:t>
            </a:r>
            <a:r>
              <a:rPr lang="ko-KR" altLang="en-US" sz="2000" b="1" i="1" kern="0" dirty="0" smtClean="0">
                <a:solidFill>
                  <a:prstClr val="white"/>
                </a:solidFill>
              </a:rPr>
              <a:t>자유게시판</a:t>
            </a:r>
            <a:r>
              <a:rPr lang="en-US" altLang="ko-KR" sz="2000" b="1" i="1" kern="0" dirty="0" smtClean="0">
                <a:solidFill>
                  <a:prstClr val="white"/>
                </a:solidFill>
              </a:rPr>
              <a:t> </a:t>
            </a:r>
            <a:endParaRPr lang="ko-KR" altLang="en-US" sz="2000" b="1" i="1" dirty="0">
              <a:solidFill>
                <a:prstClr val="white"/>
              </a:solidFill>
            </a:endParaRP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0661" y="1680069"/>
            <a:ext cx="4812842" cy="38692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249" y="1177561"/>
            <a:ext cx="6884798" cy="20922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249" y="3821141"/>
            <a:ext cx="6883200" cy="24893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30397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DF64EF1A-E40E-7260-5A79-22F2F34959E6}"/>
              </a:ext>
            </a:extLst>
          </p:cNvPr>
          <p:cNvSpPr/>
          <p:nvPr/>
        </p:nvSpPr>
        <p:spPr>
          <a:xfrm>
            <a:off x="0" y="0"/>
            <a:ext cx="12192000" cy="857249"/>
          </a:xfrm>
          <a:prstGeom prst="rect">
            <a:avLst/>
          </a:prstGeom>
          <a:solidFill>
            <a:srgbClr val="C0AE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 lvl="2">
              <a:defRPr/>
            </a:pPr>
            <a:r>
              <a:rPr lang="ko-KR" altLang="en-US" sz="2400" b="1" i="1" dirty="0" smtClean="0">
                <a:solidFill>
                  <a:prstClr val="white"/>
                </a:solidFill>
              </a:rPr>
              <a:t>맛있는 토마토</a:t>
            </a:r>
            <a:endParaRPr lang="ko-KR" altLang="en-US" sz="2400" b="1" i="1" dirty="0">
              <a:solidFill>
                <a:prstClr val="white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="" xmlns:a16="http://schemas.microsoft.com/office/drawing/2014/main" id="{02BDA1F2-C416-9253-299C-7071F786D9FF}"/>
              </a:ext>
            </a:extLst>
          </p:cNvPr>
          <p:cNvSpPr/>
          <p:nvPr/>
        </p:nvSpPr>
        <p:spPr>
          <a:xfrm>
            <a:off x="451404" y="1076742"/>
            <a:ext cx="4153547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8000" b="1" dirty="0" smtClean="0">
                <a:solidFill>
                  <a:prstClr val="black">
                    <a:lumMod val="75000"/>
                    <a:lumOff val="25000"/>
                  </a:prstClr>
                </a:solidFill>
                <a:ea typeface="Tmon몬소리 Black"/>
              </a:rPr>
              <a:t>INDEX</a:t>
            </a:r>
            <a:r>
              <a:rPr lang="en-US" altLang="ko-KR" sz="2000" b="1" dirty="0" smtClean="0">
                <a:solidFill>
                  <a:prstClr val="black">
                    <a:lumMod val="75000"/>
                    <a:lumOff val="25000"/>
                  </a:prstClr>
                </a:solidFill>
                <a:ea typeface="Tmon몬소리 Black"/>
              </a:rPr>
              <a:t> </a:t>
            </a:r>
            <a:endParaRPr lang="en-US" altLang="ko-KR" sz="2000" b="1" dirty="0">
              <a:solidFill>
                <a:prstClr val="black">
                  <a:lumMod val="75000"/>
                  <a:lumOff val="25000"/>
                </a:prstClr>
              </a:solidFill>
              <a:ea typeface="Tmon몬소리 Black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02BDA1F2-C416-9253-299C-7071F786D9FF}"/>
              </a:ext>
            </a:extLst>
          </p:cNvPr>
          <p:cNvSpPr/>
          <p:nvPr/>
        </p:nvSpPr>
        <p:spPr>
          <a:xfrm>
            <a:off x="6598506" y="1188348"/>
            <a:ext cx="4234543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36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01</a:t>
            </a:r>
            <a:r>
              <a:rPr lang="en-US" altLang="ko-KR" sz="40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	</a:t>
            </a:r>
            <a:r>
              <a:rPr lang="ko-KR" altLang="en-US" sz="28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프로젝트 개요</a:t>
            </a:r>
            <a:endParaRPr lang="en-US" altLang="ko-KR" sz="2800" b="1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100" dirty="0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	</a:t>
            </a:r>
            <a:r>
              <a:rPr lang="ko-KR" altLang="en-US" sz="1600" dirty="0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기획 의도</a:t>
            </a:r>
            <a:r>
              <a:rPr lang="en-US" altLang="ko-KR" sz="1600" dirty="0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, </a:t>
            </a:r>
            <a:r>
              <a:rPr lang="ko-KR" altLang="en-US" sz="1600" dirty="0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개발 일정</a:t>
            </a:r>
            <a:r>
              <a:rPr lang="en-US" altLang="ko-KR" sz="1600" dirty="0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, </a:t>
            </a:r>
            <a:r>
              <a:rPr lang="ko-KR" altLang="en-US" sz="1600" dirty="0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개발 영역</a:t>
            </a:r>
            <a:r>
              <a:rPr lang="ko-KR" altLang="en-US" sz="1600" dirty="0" smtClean="0">
                <a:solidFill>
                  <a:prstClr val="white">
                    <a:lumMod val="75000"/>
                  </a:prstClr>
                </a:solidFill>
              </a:rPr>
              <a:t> </a:t>
            </a:r>
            <a:endParaRPr lang="en-US" altLang="ko-KR" sz="800" b="1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36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02</a:t>
            </a:r>
            <a:r>
              <a:rPr lang="en-US" altLang="ko-KR" sz="40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	</a:t>
            </a:r>
            <a:r>
              <a:rPr lang="ko-KR" altLang="en-US" sz="28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프로젝트 진행</a:t>
            </a:r>
            <a:endParaRPr lang="en-US" altLang="ko-KR" sz="28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100" dirty="0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	</a:t>
            </a:r>
            <a:r>
              <a:rPr lang="ko-KR" altLang="en-US" sz="1600" dirty="0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개발 도구</a:t>
            </a:r>
            <a:r>
              <a:rPr lang="en-US" altLang="ko-KR" sz="1600" dirty="0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, ERD</a:t>
            </a:r>
            <a:r>
              <a:rPr lang="ko-KR" altLang="en-US" sz="1600" dirty="0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테이블</a:t>
            </a:r>
            <a:endParaRPr lang="en-US" altLang="ko-KR" sz="1100" dirty="0" smtClean="0">
              <a:solidFill>
                <a:prstClr val="white">
                  <a:lumMod val="75000"/>
                </a:prstClr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36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03</a:t>
            </a:r>
            <a:r>
              <a:rPr lang="en-US" altLang="ko-KR" sz="40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	</a:t>
            </a:r>
            <a:r>
              <a:rPr lang="ko-KR" altLang="en-US" sz="28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기능 구현</a:t>
            </a:r>
            <a:endParaRPr lang="en-US" altLang="ko-KR" sz="28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100" dirty="0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	</a:t>
            </a:r>
            <a:r>
              <a:rPr lang="ko-KR" altLang="en-US" sz="1600" dirty="0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기능 소개</a:t>
            </a:r>
            <a:r>
              <a:rPr lang="en-US" altLang="ko-KR" sz="1600" dirty="0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, </a:t>
            </a:r>
            <a:r>
              <a:rPr lang="ko-KR" altLang="en-US" sz="1600" dirty="0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기능 시연</a:t>
            </a:r>
            <a:endParaRPr lang="en-US" altLang="ko-KR" sz="1100" dirty="0" smtClean="0">
              <a:solidFill>
                <a:prstClr val="black">
                  <a:lumMod val="50000"/>
                  <a:lumOff val="50000"/>
                </a:prstClr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36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04</a:t>
            </a:r>
            <a:r>
              <a:rPr lang="en-US" altLang="ko-KR" sz="40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	</a:t>
            </a:r>
            <a:r>
              <a:rPr lang="en-US" altLang="ko-KR" sz="28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Q&amp;A</a:t>
            </a:r>
            <a:endParaRPr lang="en-US" altLang="ko-KR" sz="28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100" dirty="0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	</a:t>
            </a:r>
            <a:r>
              <a:rPr lang="ko-KR" altLang="en-US" sz="1600" dirty="0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질의응답</a:t>
            </a:r>
            <a:endParaRPr lang="en-US" altLang="ko-KR" sz="1600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6800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DF64EF1A-E40E-7260-5A79-22F2F34959E6}"/>
              </a:ext>
            </a:extLst>
          </p:cNvPr>
          <p:cNvSpPr/>
          <p:nvPr/>
        </p:nvSpPr>
        <p:spPr>
          <a:xfrm>
            <a:off x="0" y="0"/>
            <a:ext cx="12192000" cy="857249"/>
          </a:xfrm>
          <a:prstGeom prst="rect">
            <a:avLst/>
          </a:prstGeom>
          <a:solidFill>
            <a:srgbClr val="C0AE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 lvl="2">
              <a:defRPr/>
            </a:pPr>
            <a:r>
              <a:rPr lang="en-US" altLang="ko-KR" sz="3600" b="1" i="1" kern="0" dirty="0" smtClean="0">
                <a:solidFill>
                  <a:prstClr val="white"/>
                </a:solidFill>
                <a:latin typeface="굵은안상수체" pitchFamily="2" charset="-127"/>
                <a:ea typeface="굵은안상수체" pitchFamily="2" charset="-127"/>
              </a:rPr>
              <a:t>03</a:t>
            </a:r>
            <a:r>
              <a:rPr lang="ko-KR" altLang="en-US" sz="3600" b="1" i="1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sz="2400" b="1" kern="0" dirty="0" smtClean="0">
                <a:solidFill>
                  <a:prstClr val="white"/>
                </a:solidFill>
              </a:rPr>
              <a:t>기능 구현 </a:t>
            </a:r>
            <a:r>
              <a:rPr lang="en-US" altLang="ko-KR" sz="2400" b="1" kern="0" dirty="0">
                <a:solidFill>
                  <a:prstClr val="white"/>
                </a:solidFill>
              </a:rPr>
              <a:t>/ </a:t>
            </a:r>
            <a:r>
              <a:rPr lang="ko-KR" altLang="en-US" sz="2000" b="1" i="1" kern="0" dirty="0" smtClean="0">
                <a:solidFill>
                  <a:prstClr val="white"/>
                </a:solidFill>
              </a:rPr>
              <a:t>마이 페이지 </a:t>
            </a:r>
            <a:r>
              <a:rPr lang="en-US" altLang="ko-KR" sz="2000" b="1" i="1" kern="0" dirty="0" smtClean="0">
                <a:solidFill>
                  <a:prstClr val="white"/>
                </a:solidFill>
              </a:rPr>
              <a:t>1</a:t>
            </a:r>
            <a:endParaRPr lang="ko-KR" altLang="en-US" sz="2000" b="1" dirty="0">
              <a:solidFill>
                <a:prstClr val="white"/>
              </a:solidFill>
            </a:endParaRP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6000" y="1409805"/>
            <a:ext cx="9360000" cy="49897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02346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DF64EF1A-E40E-7260-5A79-22F2F34959E6}"/>
              </a:ext>
            </a:extLst>
          </p:cNvPr>
          <p:cNvSpPr/>
          <p:nvPr/>
        </p:nvSpPr>
        <p:spPr>
          <a:xfrm>
            <a:off x="0" y="0"/>
            <a:ext cx="12192000" cy="857249"/>
          </a:xfrm>
          <a:prstGeom prst="rect">
            <a:avLst/>
          </a:prstGeom>
          <a:solidFill>
            <a:srgbClr val="C0AE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 lvl="2">
              <a:defRPr/>
            </a:pPr>
            <a:r>
              <a:rPr lang="en-US" altLang="ko-KR" sz="3600" b="1" i="1" kern="0" dirty="0" smtClean="0">
                <a:solidFill>
                  <a:prstClr val="white"/>
                </a:solidFill>
                <a:latin typeface="굵은안상수체" pitchFamily="2" charset="-127"/>
                <a:ea typeface="굵은안상수체" pitchFamily="2" charset="-127"/>
              </a:rPr>
              <a:t>03</a:t>
            </a:r>
            <a:r>
              <a:rPr lang="ko-KR" altLang="en-US" sz="3600" b="1" i="1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sz="2400" b="1" kern="0" dirty="0" smtClean="0">
                <a:solidFill>
                  <a:prstClr val="white"/>
                </a:solidFill>
              </a:rPr>
              <a:t>기능 구현 </a:t>
            </a:r>
            <a:r>
              <a:rPr lang="en-US" altLang="ko-KR" sz="2400" b="1" kern="0" dirty="0">
                <a:solidFill>
                  <a:prstClr val="white"/>
                </a:solidFill>
              </a:rPr>
              <a:t>/ </a:t>
            </a:r>
            <a:r>
              <a:rPr lang="ko-KR" altLang="en-US" sz="2000" b="1" i="1" kern="0" dirty="0" smtClean="0">
                <a:solidFill>
                  <a:prstClr val="white"/>
                </a:solidFill>
              </a:rPr>
              <a:t>마이 페이지 </a:t>
            </a:r>
            <a:r>
              <a:rPr lang="en-US" altLang="ko-KR" sz="2000" b="1" i="1" kern="0" dirty="0" smtClean="0">
                <a:solidFill>
                  <a:prstClr val="white"/>
                </a:solidFill>
              </a:rPr>
              <a:t>2</a:t>
            </a:r>
            <a:endParaRPr lang="ko-KR" altLang="en-US" sz="2000" b="1" dirty="0">
              <a:solidFill>
                <a:prstClr val="white"/>
              </a:solidFill>
            </a:endParaRPr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6000" y="1227951"/>
            <a:ext cx="9360000" cy="53152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2700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DF64EF1A-E40E-7260-5A79-22F2F34959E6}"/>
              </a:ext>
            </a:extLst>
          </p:cNvPr>
          <p:cNvSpPr/>
          <p:nvPr/>
        </p:nvSpPr>
        <p:spPr>
          <a:xfrm>
            <a:off x="0" y="0"/>
            <a:ext cx="12192000" cy="857249"/>
          </a:xfrm>
          <a:prstGeom prst="rect">
            <a:avLst/>
          </a:prstGeom>
          <a:solidFill>
            <a:srgbClr val="C0AE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 lvl="2">
              <a:defRPr/>
            </a:pPr>
            <a:r>
              <a:rPr lang="en-US" altLang="ko-KR" sz="3600" b="1" i="1" kern="0" dirty="0" smtClean="0">
                <a:solidFill>
                  <a:prstClr val="white"/>
                </a:solidFill>
                <a:latin typeface="굵은안상수체" pitchFamily="2" charset="-127"/>
                <a:ea typeface="굵은안상수체" pitchFamily="2" charset="-127"/>
              </a:rPr>
              <a:t>03</a:t>
            </a:r>
            <a:r>
              <a:rPr lang="ko-KR" altLang="en-US" sz="3600" b="1" i="1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sz="2400" b="1" kern="0" dirty="0" smtClean="0">
                <a:solidFill>
                  <a:prstClr val="white"/>
                </a:solidFill>
              </a:rPr>
              <a:t>기능 구현 </a:t>
            </a:r>
            <a:r>
              <a:rPr lang="en-US" altLang="ko-KR" sz="2400" b="1" kern="0" dirty="0">
                <a:solidFill>
                  <a:prstClr val="white"/>
                </a:solidFill>
              </a:rPr>
              <a:t>/ </a:t>
            </a:r>
            <a:r>
              <a:rPr lang="ko-KR" altLang="en-US" sz="2000" b="1" i="1" kern="0" dirty="0" smtClean="0">
                <a:solidFill>
                  <a:prstClr val="white"/>
                </a:solidFill>
              </a:rPr>
              <a:t>마이 페이지 </a:t>
            </a:r>
            <a:r>
              <a:rPr lang="en-US" altLang="ko-KR" sz="2000" b="1" i="1" kern="0" dirty="0" smtClean="0">
                <a:solidFill>
                  <a:prstClr val="white"/>
                </a:solidFill>
              </a:rPr>
              <a:t>3</a:t>
            </a:r>
            <a:endParaRPr lang="ko-KR" altLang="en-US" sz="2000" b="1" dirty="0">
              <a:solidFill>
                <a:prstClr val="white"/>
              </a:solidFill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455" y="2060065"/>
            <a:ext cx="10065090" cy="33716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05925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DF64EF1A-E40E-7260-5A79-22F2F34959E6}"/>
              </a:ext>
            </a:extLst>
          </p:cNvPr>
          <p:cNvSpPr/>
          <p:nvPr/>
        </p:nvSpPr>
        <p:spPr>
          <a:xfrm>
            <a:off x="0" y="0"/>
            <a:ext cx="12192000" cy="857249"/>
          </a:xfrm>
          <a:prstGeom prst="rect">
            <a:avLst/>
          </a:prstGeom>
          <a:solidFill>
            <a:srgbClr val="C0AE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 lvl="2">
              <a:defRPr/>
            </a:pPr>
            <a:r>
              <a:rPr lang="en-US" altLang="ko-KR" sz="3600" b="1" i="1" kern="0" dirty="0" smtClean="0">
                <a:solidFill>
                  <a:prstClr val="white"/>
                </a:solidFill>
                <a:latin typeface="굵은안상수체" pitchFamily="2" charset="-127"/>
                <a:ea typeface="굵은안상수체" pitchFamily="2" charset="-127"/>
              </a:rPr>
              <a:t>03</a:t>
            </a:r>
            <a:r>
              <a:rPr lang="ko-KR" altLang="en-US" sz="3600" b="1" i="1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sz="2400" b="1" kern="0" dirty="0" smtClean="0">
                <a:solidFill>
                  <a:prstClr val="white"/>
                </a:solidFill>
              </a:rPr>
              <a:t>기능 구현 </a:t>
            </a:r>
            <a:r>
              <a:rPr lang="en-US" altLang="ko-KR" sz="2400" b="1" kern="0" dirty="0">
                <a:solidFill>
                  <a:prstClr val="white"/>
                </a:solidFill>
              </a:rPr>
              <a:t>/ </a:t>
            </a:r>
            <a:r>
              <a:rPr lang="ko-KR" altLang="en-US" sz="2000" b="1" i="1" kern="0" dirty="0" smtClean="0">
                <a:solidFill>
                  <a:prstClr val="white"/>
                </a:solidFill>
              </a:rPr>
              <a:t>마이 페이지 </a:t>
            </a:r>
            <a:r>
              <a:rPr lang="en-US" altLang="ko-KR" sz="2000" b="1" i="1" kern="0" dirty="0" smtClean="0">
                <a:solidFill>
                  <a:prstClr val="white"/>
                </a:solidFill>
              </a:rPr>
              <a:t>4</a:t>
            </a:r>
            <a:endParaRPr lang="ko-KR" altLang="en-US" sz="2000" b="1" dirty="0">
              <a:solidFill>
                <a:prstClr val="white"/>
              </a:solidFill>
            </a:endParaRPr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453" y="1167683"/>
            <a:ext cx="10767094" cy="54259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62520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DF64EF1A-E40E-7260-5A79-22F2F34959E6}"/>
              </a:ext>
            </a:extLst>
          </p:cNvPr>
          <p:cNvSpPr/>
          <p:nvPr/>
        </p:nvSpPr>
        <p:spPr>
          <a:xfrm>
            <a:off x="0" y="0"/>
            <a:ext cx="12192000" cy="857249"/>
          </a:xfrm>
          <a:prstGeom prst="rect">
            <a:avLst/>
          </a:prstGeom>
          <a:solidFill>
            <a:srgbClr val="C0AE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 lvl="2">
              <a:defRPr/>
            </a:pPr>
            <a:r>
              <a:rPr lang="en-US" altLang="ko-KR" sz="3600" b="1" i="1" kern="0" dirty="0" smtClean="0">
                <a:solidFill>
                  <a:prstClr val="white"/>
                </a:solidFill>
                <a:latin typeface="굵은안상수체" pitchFamily="2" charset="-127"/>
                <a:ea typeface="굵은안상수체" pitchFamily="2" charset="-127"/>
              </a:rPr>
              <a:t>03</a:t>
            </a:r>
            <a:r>
              <a:rPr lang="ko-KR" altLang="en-US" sz="3600" b="1" i="1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sz="2400" b="1" kern="0" dirty="0" smtClean="0">
                <a:solidFill>
                  <a:prstClr val="white"/>
                </a:solidFill>
              </a:rPr>
              <a:t>기능 구현 </a:t>
            </a:r>
            <a:r>
              <a:rPr lang="en-US" altLang="ko-KR" sz="2400" b="1" kern="0" dirty="0">
                <a:solidFill>
                  <a:prstClr val="white"/>
                </a:solidFill>
              </a:rPr>
              <a:t>/ </a:t>
            </a:r>
            <a:r>
              <a:rPr lang="ko-KR" altLang="en-US" sz="2000" b="1" i="1" kern="0" dirty="0" smtClean="0">
                <a:solidFill>
                  <a:prstClr val="white"/>
                </a:solidFill>
              </a:rPr>
              <a:t>개인정보 수정 페이지</a:t>
            </a:r>
            <a:endParaRPr lang="ko-KR" altLang="en-US" sz="2000" b="1" dirty="0">
              <a:solidFill>
                <a:prstClr val="white"/>
              </a:solidFill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3226" y="1208537"/>
            <a:ext cx="2727497" cy="53464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9242" y="1208536"/>
            <a:ext cx="4733925" cy="5286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49262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DF64EF1A-E40E-7260-5A79-22F2F34959E6}"/>
              </a:ext>
            </a:extLst>
          </p:cNvPr>
          <p:cNvSpPr/>
          <p:nvPr/>
        </p:nvSpPr>
        <p:spPr>
          <a:xfrm>
            <a:off x="0" y="0"/>
            <a:ext cx="12192000" cy="857249"/>
          </a:xfrm>
          <a:prstGeom prst="rect">
            <a:avLst/>
          </a:prstGeom>
          <a:solidFill>
            <a:srgbClr val="C0AE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 lvl="2">
              <a:defRPr/>
            </a:pPr>
            <a:r>
              <a:rPr lang="en-US" altLang="ko-KR" sz="3600" b="1" i="1" kern="0" dirty="0" smtClean="0">
                <a:solidFill>
                  <a:prstClr val="white"/>
                </a:solidFill>
                <a:latin typeface="굵은안상수체" pitchFamily="2" charset="-127"/>
                <a:ea typeface="굵은안상수체" pitchFamily="2" charset="-127"/>
              </a:rPr>
              <a:t>03</a:t>
            </a:r>
            <a:r>
              <a:rPr lang="ko-KR" altLang="en-US" sz="3600" b="1" i="1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sz="2400" b="1" kern="0" dirty="0" smtClean="0">
                <a:solidFill>
                  <a:prstClr val="white"/>
                </a:solidFill>
              </a:rPr>
              <a:t>기능 구현 </a:t>
            </a:r>
            <a:r>
              <a:rPr lang="en-US" altLang="ko-KR" sz="2400" b="1" kern="0" dirty="0">
                <a:solidFill>
                  <a:prstClr val="white"/>
                </a:solidFill>
              </a:rPr>
              <a:t>/ </a:t>
            </a:r>
            <a:r>
              <a:rPr lang="ko-KR" altLang="en-US" sz="2000" b="1" i="1" kern="0" dirty="0" smtClean="0">
                <a:solidFill>
                  <a:prstClr val="white"/>
                </a:solidFill>
              </a:rPr>
              <a:t>관리자 </a:t>
            </a:r>
            <a:r>
              <a:rPr lang="ko-KR" altLang="en-US" sz="2000" b="1" i="1" kern="0" dirty="0" smtClean="0">
                <a:solidFill>
                  <a:prstClr val="white"/>
                </a:solidFill>
              </a:rPr>
              <a:t>페이지 </a:t>
            </a:r>
            <a:r>
              <a:rPr lang="en-US" altLang="ko-KR" sz="2000" b="1" i="1" kern="0" dirty="0" smtClean="0">
                <a:solidFill>
                  <a:prstClr val="white"/>
                </a:solidFill>
              </a:rPr>
              <a:t>– </a:t>
            </a:r>
            <a:r>
              <a:rPr lang="ko-KR" altLang="en-US" sz="2000" b="1" i="1" kern="0" dirty="0" smtClean="0">
                <a:solidFill>
                  <a:prstClr val="white"/>
                </a:solidFill>
              </a:rPr>
              <a:t>유저 관리 페이지</a:t>
            </a:r>
            <a:endParaRPr lang="ko-KR" altLang="en-US" sz="2000" b="1" dirty="0">
              <a:solidFill>
                <a:prstClr val="white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1944" y="1142765"/>
            <a:ext cx="8508111" cy="54326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5468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DF64EF1A-E40E-7260-5A79-22F2F34959E6}"/>
              </a:ext>
            </a:extLst>
          </p:cNvPr>
          <p:cNvSpPr/>
          <p:nvPr/>
        </p:nvSpPr>
        <p:spPr>
          <a:xfrm>
            <a:off x="0" y="0"/>
            <a:ext cx="12192000" cy="857249"/>
          </a:xfrm>
          <a:prstGeom prst="rect">
            <a:avLst/>
          </a:prstGeom>
          <a:solidFill>
            <a:srgbClr val="C0AE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 lvl="2">
              <a:defRPr/>
            </a:pPr>
            <a:r>
              <a:rPr lang="en-US" altLang="ko-KR" sz="3600" b="1" i="1" kern="0" dirty="0" smtClean="0">
                <a:solidFill>
                  <a:prstClr val="white"/>
                </a:solidFill>
                <a:latin typeface="굵은안상수체" pitchFamily="2" charset="-127"/>
                <a:ea typeface="굵은안상수체" pitchFamily="2" charset="-127"/>
              </a:rPr>
              <a:t>03</a:t>
            </a:r>
            <a:r>
              <a:rPr lang="ko-KR" altLang="en-US" sz="3600" b="1" i="1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sz="2400" b="1" kern="0" dirty="0" smtClean="0">
                <a:solidFill>
                  <a:prstClr val="white"/>
                </a:solidFill>
              </a:rPr>
              <a:t>기능 구현 </a:t>
            </a:r>
            <a:r>
              <a:rPr lang="en-US" altLang="ko-KR" sz="2400" b="1" kern="0" dirty="0">
                <a:solidFill>
                  <a:prstClr val="white"/>
                </a:solidFill>
              </a:rPr>
              <a:t>/ </a:t>
            </a:r>
            <a:r>
              <a:rPr lang="ko-KR" altLang="en-US" sz="2000" b="1" i="1" kern="0" dirty="0" smtClean="0">
                <a:solidFill>
                  <a:prstClr val="white"/>
                </a:solidFill>
              </a:rPr>
              <a:t>관리자 </a:t>
            </a:r>
            <a:r>
              <a:rPr lang="ko-KR" altLang="en-US" sz="2000" b="1" i="1" kern="0" dirty="0" smtClean="0">
                <a:solidFill>
                  <a:prstClr val="white"/>
                </a:solidFill>
              </a:rPr>
              <a:t>페이지 </a:t>
            </a:r>
            <a:r>
              <a:rPr lang="en-US" altLang="ko-KR" sz="2000" b="1" i="1" kern="0" dirty="0" smtClean="0">
                <a:solidFill>
                  <a:prstClr val="white"/>
                </a:solidFill>
              </a:rPr>
              <a:t>- </a:t>
            </a:r>
            <a:r>
              <a:rPr lang="ko-KR" altLang="en-US" sz="2000" b="1" i="1" kern="0" dirty="0" smtClean="0">
                <a:solidFill>
                  <a:prstClr val="white"/>
                </a:solidFill>
              </a:rPr>
              <a:t>예</a:t>
            </a:r>
            <a:r>
              <a:rPr lang="ko-KR" altLang="en-US" sz="2000" b="1" i="1" kern="0" dirty="0">
                <a:solidFill>
                  <a:prstClr val="white"/>
                </a:solidFill>
              </a:rPr>
              <a:t>약</a:t>
            </a:r>
            <a:r>
              <a:rPr lang="ko-KR" altLang="en-US" sz="2000" b="1" i="1" kern="0" dirty="0" smtClean="0">
                <a:solidFill>
                  <a:prstClr val="white"/>
                </a:solidFill>
              </a:rPr>
              <a:t> </a:t>
            </a:r>
            <a:r>
              <a:rPr lang="ko-KR" altLang="en-US" sz="2000" b="1" i="1" kern="0" dirty="0" smtClean="0">
                <a:solidFill>
                  <a:prstClr val="white"/>
                </a:solidFill>
              </a:rPr>
              <a:t>관리 </a:t>
            </a:r>
            <a:r>
              <a:rPr lang="ko-KR" altLang="en-US" sz="2000" b="1" i="1" kern="0" dirty="0" smtClean="0">
                <a:solidFill>
                  <a:prstClr val="white"/>
                </a:solidFill>
              </a:rPr>
              <a:t>페이지</a:t>
            </a:r>
            <a:endParaRPr lang="ko-KR" altLang="en-US" sz="2000" b="1" dirty="0">
              <a:solidFill>
                <a:prstClr val="white"/>
              </a:solidFill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2423" y="1112569"/>
            <a:ext cx="8016549" cy="54653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19240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953" y="1480836"/>
            <a:ext cx="2587980" cy="270369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8731" y="1845734"/>
            <a:ext cx="4328870" cy="4347290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="" xmlns:a16="http://schemas.microsoft.com/office/drawing/2014/main" id="{02BDA1F2-C416-9253-299C-7071F786D9FF}"/>
              </a:ext>
            </a:extLst>
          </p:cNvPr>
          <p:cNvSpPr/>
          <p:nvPr/>
        </p:nvSpPr>
        <p:spPr>
          <a:xfrm>
            <a:off x="1171721" y="1634558"/>
            <a:ext cx="9775531" cy="39241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6600" b="1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궁금한 점 질문 주세요</a:t>
            </a:r>
            <a:r>
              <a:rPr lang="en-US" altLang="ko-KR" sz="6600" b="1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!</a:t>
            </a:r>
          </a:p>
          <a:p>
            <a:pPr algn="ctr">
              <a:lnSpc>
                <a:spcPct val="150000"/>
              </a:lnSpc>
              <a:defRPr/>
            </a:pPr>
            <a:endParaRPr lang="en-US" altLang="ko-KR" sz="4000" b="1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sz="6000" b="1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감사합니다</a:t>
            </a:r>
            <a:r>
              <a:rPr lang="en-US" altLang="ko-KR" sz="6000" b="1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:)</a:t>
            </a:r>
            <a:endParaRPr lang="ko-KR" altLang="en-US" sz="60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DF64EF1A-E40E-7260-5A79-22F2F34959E6}"/>
              </a:ext>
            </a:extLst>
          </p:cNvPr>
          <p:cNvSpPr/>
          <p:nvPr/>
        </p:nvSpPr>
        <p:spPr>
          <a:xfrm>
            <a:off x="0" y="0"/>
            <a:ext cx="12192000" cy="857249"/>
          </a:xfrm>
          <a:prstGeom prst="rect">
            <a:avLst/>
          </a:prstGeom>
          <a:solidFill>
            <a:srgbClr val="C0AE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 lvl="2">
              <a:defRPr/>
            </a:pPr>
            <a:r>
              <a:rPr lang="en-US" altLang="ko-KR" sz="3600" b="1" i="1" kern="0" dirty="0" smtClean="0">
                <a:solidFill>
                  <a:prstClr val="white"/>
                </a:solidFill>
                <a:latin typeface="굵은안상수체" pitchFamily="2" charset="-127"/>
                <a:ea typeface="굵은안상수체" pitchFamily="2" charset="-127"/>
              </a:rPr>
              <a:t>04</a:t>
            </a:r>
            <a:r>
              <a:rPr lang="ko-KR" altLang="en-US" sz="3600" b="1" i="1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en-US" altLang="ko-KR" sz="2400" b="1" kern="0" dirty="0" smtClean="0">
                <a:solidFill>
                  <a:prstClr val="white"/>
                </a:solidFill>
              </a:rPr>
              <a:t>Q&amp;A</a:t>
            </a:r>
            <a:r>
              <a:rPr lang="ko-KR" altLang="en-US" sz="2400" b="1" kern="0" dirty="0" smtClean="0">
                <a:solidFill>
                  <a:prstClr val="white"/>
                </a:solidFill>
              </a:rPr>
              <a:t> </a:t>
            </a:r>
            <a:r>
              <a:rPr lang="en-US" altLang="ko-KR" sz="2400" b="1" kern="0" dirty="0">
                <a:solidFill>
                  <a:prstClr val="white"/>
                </a:solidFill>
              </a:rPr>
              <a:t>/ </a:t>
            </a:r>
            <a:r>
              <a:rPr lang="ko-KR" altLang="en-US" sz="2000" b="1" i="1" kern="0" dirty="0" smtClean="0">
                <a:solidFill>
                  <a:prstClr val="white"/>
                </a:solidFill>
              </a:rPr>
              <a:t>질의응답</a:t>
            </a:r>
            <a:endParaRPr lang="ko-KR" altLang="en-US" sz="2000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8140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D125E396-A05D-2394-BBE9-4DCFBAECC0E5}"/>
              </a:ext>
            </a:extLst>
          </p:cNvPr>
          <p:cNvSpPr/>
          <p:nvPr/>
        </p:nvSpPr>
        <p:spPr>
          <a:xfrm>
            <a:off x="214036" y="203199"/>
            <a:ext cx="36000" cy="65405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="" xmlns:a16="http://schemas.microsoft.com/office/drawing/2014/main" id="{02BDA1F2-C416-9253-299C-7071F786D9FF}"/>
              </a:ext>
            </a:extLst>
          </p:cNvPr>
          <p:cNvSpPr/>
          <p:nvPr/>
        </p:nvSpPr>
        <p:spPr>
          <a:xfrm>
            <a:off x="614105" y="3726811"/>
            <a:ext cx="4483059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20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기존의 정형화된 </a:t>
            </a:r>
            <a:r>
              <a:rPr lang="ko-KR" altLang="en-US" sz="2000" b="1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일방향</a:t>
            </a:r>
            <a:r>
              <a:rPr lang="ko-KR" altLang="en-US" sz="20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정보 제공</a:t>
            </a:r>
            <a:r>
              <a:rPr lang="ko-KR" altLang="en-US" sz="2000" dirty="0" smtClean="0">
                <a:solidFill>
                  <a:prstClr val="white">
                    <a:lumMod val="75000"/>
                  </a:prstClr>
                </a:solidFill>
              </a:rPr>
              <a:t> </a:t>
            </a:r>
            <a:endParaRPr lang="ko-KR" altLang="en-US" sz="2000" dirty="0">
              <a:solidFill>
                <a:prstClr val="white">
                  <a:lumMod val="75000"/>
                </a:prst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8288" y="1634196"/>
            <a:ext cx="1798876" cy="179887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70" y="1774240"/>
            <a:ext cx="1642357" cy="1642357"/>
          </a:xfrm>
          <a:prstGeom prst="rect">
            <a:avLst/>
          </a:prstGeom>
        </p:spPr>
      </p:pic>
      <p:sp>
        <p:nvSpPr>
          <p:cNvPr id="19" name="왼쪽 화살표 18"/>
          <p:cNvSpPr/>
          <p:nvPr/>
        </p:nvSpPr>
        <p:spPr>
          <a:xfrm>
            <a:off x="2208208" y="2308607"/>
            <a:ext cx="815546" cy="45005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2" name="그림 5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1062" y="1617721"/>
            <a:ext cx="1798876" cy="1798876"/>
          </a:xfrm>
          <a:prstGeom prst="rect">
            <a:avLst/>
          </a:prstGeom>
        </p:spPr>
      </p:pic>
      <p:pic>
        <p:nvPicPr>
          <p:cNvPr id="53" name="그림 5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7444" y="1757765"/>
            <a:ext cx="1642357" cy="1642357"/>
          </a:xfrm>
          <a:prstGeom prst="rect">
            <a:avLst/>
          </a:prstGeom>
        </p:spPr>
      </p:pic>
      <p:sp>
        <p:nvSpPr>
          <p:cNvPr id="54" name="왼쪽 화살표 53"/>
          <p:cNvSpPr/>
          <p:nvPr/>
        </p:nvSpPr>
        <p:spPr>
          <a:xfrm>
            <a:off x="7996191" y="2067105"/>
            <a:ext cx="815546" cy="45005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왼쪽 화살표 57"/>
          <p:cNvSpPr/>
          <p:nvPr/>
        </p:nvSpPr>
        <p:spPr>
          <a:xfrm>
            <a:off x="8259801" y="2595418"/>
            <a:ext cx="815546" cy="450054"/>
          </a:xfrm>
          <a:prstGeom prst="leftArrow">
            <a:avLst/>
          </a:prstGeom>
          <a:scene3d>
            <a:camera prst="orthographicFront">
              <a:rot lat="0" lon="0" rev="108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>
            <a:extLst>
              <a:ext uri="{FF2B5EF4-FFF2-40B4-BE49-F238E27FC236}">
                <a16:creationId xmlns="" xmlns:a16="http://schemas.microsoft.com/office/drawing/2014/main" id="{C6B1F23A-DF26-D4F4-573C-1E1E922FFCD1}"/>
              </a:ext>
            </a:extLst>
          </p:cNvPr>
          <p:cNvSpPr/>
          <p:nvPr/>
        </p:nvSpPr>
        <p:spPr>
          <a:xfrm>
            <a:off x="9346128" y="1995748"/>
            <a:ext cx="156874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1600" b="1" i="1" dirty="0" smtClean="0">
                <a:solidFill>
                  <a:srgbClr val="F36035"/>
                </a:solidFill>
                <a:latin typeface="맑은 고딕" pitchFamily="50" charset="-127"/>
                <a:ea typeface="맑은 고딕" pitchFamily="50" charset="-127"/>
              </a:rPr>
              <a:t>맛있는 토마토</a:t>
            </a:r>
            <a:endParaRPr lang="ko-KR" altLang="en-US" sz="1600" i="1" dirty="0">
              <a:solidFill>
                <a:srgbClr val="F36035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="" xmlns:a16="http://schemas.microsoft.com/office/drawing/2014/main" id="{02BDA1F2-C416-9253-299C-7071F786D9FF}"/>
              </a:ext>
            </a:extLst>
          </p:cNvPr>
          <p:cNvSpPr/>
          <p:nvPr/>
        </p:nvSpPr>
        <p:spPr>
          <a:xfrm>
            <a:off x="6212561" y="3768918"/>
            <a:ext cx="5336888" cy="9561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20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사용자들의 정보 공유 및 데이터를 도식화</a:t>
            </a:r>
            <a:endParaRPr lang="en-US" altLang="ko-KR" sz="2000" b="1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sz="20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한 사용자 맞춤형 </a:t>
            </a:r>
            <a:r>
              <a:rPr lang="ko-KR" altLang="en-US" sz="2000" b="1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맛집</a:t>
            </a:r>
            <a:r>
              <a:rPr lang="ko-KR" altLang="en-US" sz="20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사이트</a:t>
            </a:r>
            <a:endParaRPr lang="ko-KR" altLang="en-US" sz="2000" dirty="0">
              <a:solidFill>
                <a:prstClr val="white">
                  <a:lumMod val="75000"/>
                </a:prstClr>
              </a:solidFill>
            </a:endParaRPr>
          </a:p>
        </p:txBody>
      </p:sp>
      <p:pic>
        <p:nvPicPr>
          <p:cNvPr id="61" name="그림 6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2838" y="5080013"/>
            <a:ext cx="1777987" cy="1777987"/>
          </a:xfrm>
          <a:prstGeom prst="rect">
            <a:avLst/>
          </a:prstGeom>
        </p:spPr>
      </p:pic>
      <p:pic>
        <p:nvPicPr>
          <p:cNvPr id="62" name="그림 6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2743" y="5080012"/>
            <a:ext cx="1777987" cy="1777987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="" xmlns:a16="http://schemas.microsoft.com/office/drawing/2014/main" id="{DF64EF1A-E40E-7260-5A79-22F2F34959E6}"/>
              </a:ext>
            </a:extLst>
          </p:cNvPr>
          <p:cNvSpPr/>
          <p:nvPr/>
        </p:nvSpPr>
        <p:spPr>
          <a:xfrm>
            <a:off x="0" y="0"/>
            <a:ext cx="12192000" cy="857249"/>
          </a:xfrm>
          <a:prstGeom prst="rect">
            <a:avLst/>
          </a:prstGeom>
          <a:solidFill>
            <a:srgbClr val="C0AE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 lvl="2">
              <a:defRPr/>
            </a:pPr>
            <a:r>
              <a:rPr lang="en-US" altLang="ko-KR" sz="3600" b="1" i="1" kern="0" dirty="0" smtClean="0">
                <a:solidFill>
                  <a:prstClr val="white"/>
                </a:solidFill>
                <a:latin typeface="굵은안상수체" pitchFamily="2" charset="-127"/>
                <a:ea typeface="굵은안상수체" pitchFamily="2" charset="-127"/>
              </a:rPr>
              <a:t>01</a:t>
            </a:r>
            <a:r>
              <a:rPr lang="ko-KR" altLang="en-US" sz="3600" b="1" i="1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sz="2400" b="1" kern="0" dirty="0" smtClean="0">
                <a:solidFill>
                  <a:prstClr val="white"/>
                </a:solidFill>
              </a:rPr>
              <a:t>프로젝트 </a:t>
            </a:r>
            <a:r>
              <a:rPr lang="ko-KR" altLang="en-US" sz="2400" b="1" kern="0" dirty="0">
                <a:solidFill>
                  <a:prstClr val="white"/>
                </a:solidFill>
              </a:rPr>
              <a:t>개요 </a:t>
            </a:r>
            <a:r>
              <a:rPr lang="en-US" altLang="ko-KR" sz="2400" b="1" kern="0" dirty="0">
                <a:solidFill>
                  <a:prstClr val="white"/>
                </a:solidFill>
              </a:rPr>
              <a:t>/ </a:t>
            </a:r>
            <a:r>
              <a:rPr lang="ko-KR" altLang="en-US" sz="2000" b="1" i="1" kern="0" dirty="0" smtClean="0">
                <a:solidFill>
                  <a:prstClr val="white"/>
                </a:solidFill>
              </a:rPr>
              <a:t>기획의도</a:t>
            </a:r>
            <a:endParaRPr lang="ko-KR" altLang="en-US" sz="2000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8490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29BF1F5D-084B-3E87-D765-FEFCA7E953C9}"/>
              </a:ext>
            </a:extLst>
          </p:cNvPr>
          <p:cNvSpPr/>
          <p:nvPr/>
        </p:nvSpPr>
        <p:spPr>
          <a:xfrm flipH="1">
            <a:off x="700520" y="1604799"/>
            <a:ext cx="2247446" cy="4099714"/>
          </a:xfrm>
          <a:prstGeom prst="rect">
            <a:avLst/>
          </a:prstGeom>
          <a:solidFill>
            <a:schemeClr val="bg1"/>
          </a:solidFill>
          <a:ln>
            <a:solidFill>
              <a:srgbClr val="F36035"/>
            </a:solidFill>
          </a:ln>
          <a:effectLst>
            <a:outerShdw blurRad="965200" sx="85000" sy="85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="" xmlns:a16="http://schemas.microsoft.com/office/drawing/2014/main" id="{1B3F3E9A-609F-35A6-81D8-785E9CEB43FD}"/>
              </a:ext>
            </a:extLst>
          </p:cNvPr>
          <p:cNvSpPr/>
          <p:nvPr/>
        </p:nvSpPr>
        <p:spPr>
          <a:xfrm>
            <a:off x="700520" y="1604799"/>
            <a:ext cx="2247446" cy="34624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endParaRPr lang="en-US" altLang="ko-KR" sz="1600" b="1" dirty="0" smtClean="0">
              <a:solidFill>
                <a:srgbClr val="44546A">
                  <a:lumMod val="75000"/>
                </a:srgbClr>
              </a:solidFill>
            </a:endParaRPr>
          </a:p>
          <a:p>
            <a:pPr algn="ctr">
              <a:lnSpc>
                <a:spcPct val="150000"/>
              </a:lnSpc>
              <a:defRPr/>
            </a:pPr>
            <a:r>
              <a:rPr lang="en-US" altLang="ko-KR" sz="1600" b="1" dirty="0" smtClean="0">
                <a:solidFill>
                  <a:srgbClr val="44546A">
                    <a:lumMod val="75000"/>
                  </a:srgbClr>
                </a:solidFill>
              </a:rPr>
              <a:t>1</a:t>
            </a:r>
            <a:r>
              <a:rPr lang="ko-KR" altLang="en-US" sz="1600" b="1" dirty="0" smtClean="0">
                <a:solidFill>
                  <a:srgbClr val="44546A">
                    <a:lumMod val="75000"/>
                  </a:srgbClr>
                </a:solidFill>
              </a:rPr>
              <a:t>주차</a:t>
            </a:r>
            <a:endParaRPr lang="en-US" altLang="ko-KR" sz="1600" b="1" dirty="0" smtClean="0">
              <a:solidFill>
                <a:srgbClr val="44546A">
                  <a:lumMod val="75000"/>
                </a:srgbClr>
              </a:solidFill>
            </a:endParaRPr>
          </a:p>
          <a:p>
            <a:pPr algn="ctr">
              <a:lnSpc>
                <a:spcPct val="150000"/>
              </a:lnSpc>
              <a:defRPr/>
            </a:pPr>
            <a:endParaRPr lang="en-US" altLang="ko-KR" sz="1600" b="1" dirty="0" smtClean="0">
              <a:solidFill>
                <a:srgbClr val="44546A">
                  <a:lumMod val="75000"/>
                </a:srgbClr>
              </a:solidFill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sz="14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아이디어 회의 </a:t>
            </a:r>
            <a:endParaRPr lang="en-US" altLang="ko-KR" sz="1400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sz="14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및 주제 선정</a:t>
            </a:r>
            <a:endParaRPr lang="en-US" altLang="ko-KR" sz="1400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ctr">
              <a:lnSpc>
                <a:spcPct val="150000"/>
              </a:lnSpc>
              <a:defRPr/>
            </a:pPr>
            <a:endParaRPr lang="en-US" altLang="ko-KR" sz="14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ctr">
              <a:lnSpc>
                <a:spcPct val="150000"/>
              </a:lnSpc>
              <a:defRPr/>
            </a:pP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ERD </a:t>
            </a: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테이블 </a:t>
            </a:r>
            <a:r>
              <a:rPr lang="ko-KR" altLang="en-US" sz="14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및</a:t>
            </a:r>
            <a:endParaRPr lang="en-US" altLang="ko-KR" sz="1400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sz="14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요구사항정의서 </a:t>
            </a: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작성</a:t>
            </a:r>
            <a:endParaRPr lang="en-US" altLang="ko-KR" sz="14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ctr">
              <a:lnSpc>
                <a:spcPct val="150000"/>
              </a:lnSpc>
              <a:defRPr/>
            </a:pPr>
            <a:endParaRPr lang="en-US" altLang="ko-KR" sz="1400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ctr">
              <a:lnSpc>
                <a:spcPct val="150000"/>
              </a:lnSpc>
              <a:defRPr/>
            </a:pPr>
            <a:endParaRPr lang="en-US" altLang="ko-KR" sz="14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="" xmlns:a16="http://schemas.microsoft.com/office/drawing/2014/main" id="{29BF1F5D-084B-3E87-D765-FEFCA7E953C9}"/>
              </a:ext>
            </a:extLst>
          </p:cNvPr>
          <p:cNvSpPr/>
          <p:nvPr/>
        </p:nvSpPr>
        <p:spPr>
          <a:xfrm flipH="1">
            <a:off x="3520619" y="1619846"/>
            <a:ext cx="2247446" cy="4099714"/>
          </a:xfrm>
          <a:prstGeom prst="rect">
            <a:avLst/>
          </a:prstGeom>
          <a:solidFill>
            <a:schemeClr val="bg1"/>
          </a:solidFill>
          <a:ln>
            <a:solidFill>
              <a:srgbClr val="F36035"/>
            </a:solidFill>
          </a:ln>
          <a:effectLst>
            <a:outerShdw blurRad="965200" sx="85000" sy="85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="" xmlns:a16="http://schemas.microsoft.com/office/drawing/2014/main" id="{1B3F3E9A-609F-35A6-81D8-785E9CEB43FD}"/>
              </a:ext>
            </a:extLst>
          </p:cNvPr>
          <p:cNvSpPr/>
          <p:nvPr/>
        </p:nvSpPr>
        <p:spPr>
          <a:xfrm>
            <a:off x="3520619" y="1619846"/>
            <a:ext cx="2247446" cy="28161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endParaRPr lang="en-US" altLang="ko-KR" sz="1600" b="1" dirty="0" smtClean="0">
              <a:solidFill>
                <a:srgbClr val="44546A">
                  <a:lumMod val="75000"/>
                </a:srgbClr>
              </a:solidFill>
            </a:endParaRPr>
          </a:p>
          <a:p>
            <a:pPr algn="ctr">
              <a:lnSpc>
                <a:spcPct val="150000"/>
              </a:lnSpc>
              <a:defRPr/>
            </a:pPr>
            <a:r>
              <a:rPr lang="en-US" altLang="ko-KR" sz="1600" b="1" dirty="0">
                <a:solidFill>
                  <a:srgbClr val="44546A">
                    <a:lumMod val="75000"/>
                  </a:srgbClr>
                </a:solidFill>
              </a:rPr>
              <a:t>2</a:t>
            </a:r>
            <a:r>
              <a:rPr lang="ko-KR" altLang="en-US" sz="1600" b="1" dirty="0" smtClean="0">
                <a:solidFill>
                  <a:srgbClr val="44546A">
                    <a:lumMod val="75000"/>
                  </a:srgbClr>
                </a:solidFill>
              </a:rPr>
              <a:t>주차</a:t>
            </a:r>
            <a:endParaRPr lang="en-US" altLang="ko-KR" sz="1600" b="1" dirty="0" smtClean="0">
              <a:solidFill>
                <a:srgbClr val="44546A">
                  <a:lumMod val="75000"/>
                </a:srgbClr>
              </a:solidFill>
            </a:endParaRPr>
          </a:p>
          <a:p>
            <a:pPr algn="ctr">
              <a:lnSpc>
                <a:spcPct val="150000"/>
              </a:lnSpc>
              <a:defRPr/>
            </a:pPr>
            <a:endParaRPr lang="en-US" altLang="ko-KR" sz="1600" b="1" dirty="0" smtClean="0">
              <a:solidFill>
                <a:srgbClr val="44546A">
                  <a:lumMod val="75000"/>
                </a:srgbClr>
              </a:solidFill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sz="14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와이어 프레임 제작</a:t>
            </a:r>
            <a:endParaRPr lang="en-US" altLang="ko-KR" sz="1400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ctr">
              <a:lnSpc>
                <a:spcPct val="150000"/>
              </a:lnSpc>
              <a:defRPr/>
            </a:pPr>
            <a:endParaRPr lang="en-US" altLang="ko-KR" sz="1400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ctr">
              <a:lnSpc>
                <a:spcPct val="150000"/>
              </a:lnSpc>
              <a:defRPr/>
            </a:pPr>
            <a:endParaRPr lang="en-US" altLang="ko-KR" sz="14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sz="14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역할 분담 및</a:t>
            </a:r>
            <a:endParaRPr lang="en-US" altLang="ko-KR" sz="1400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sz="14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프로젝트 구체화</a:t>
            </a:r>
            <a:endParaRPr lang="en-US" altLang="ko-KR" sz="14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="" xmlns:a16="http://schemas.microsoft.com/office/drawing/2014/main" id="{29BF1F5D-084B-3E87-D765-FEFCA7E953C9}"/>
              </a:ext>
            </a:extLst>
          </p:cNvPr>
          <p:cNvSpPr/>
          <p:nvPr/>
        </p:nvSpPr>
        <p:spPr>
          <a:xfrm flipH="1">
            <a:off x="6330931" y="1619845"/>
            <a:ext cx="2247446" cy="4099714"/>
          </a:xfrm>
          <a:prstGeom prst="rect">
            <a:avLst/>
          </a:prstGeom>
          <a:solidFill>
            <a:schemeClr val="bg1"/>
          </a:solidFill>
          <a:ln>
            <a:solidFill>
              <a:srgbClr val="F36035"/>
            </a:solidFill>
          </a:ln>
          <a:effectLst>
            <a:outerShdw blurRad="965200" sx="85000" sy="85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1B3F3E9A-609F-35A6-81D8-785E9CEB43FD}"/>
              </a:ext>
            </a:extLst>
          </p:cNvPr>
          <p:cNvSpPr/>
          <p:nvPr/>
        </p:nvSpPr>
        <p:spPr>
          <a:xfrm>
            <a:off x="6330931" y="1619845"/>
            <a:ext cx="2247446" cy="18928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endParaRPr lang="en-US" altLang="ko-KR" sz="1600" b="1" dirty="0" smtClean="0">
              <a:solidFill>
                <a:srgbClr val="44546A">
                  <a:lumMod val="75000"/>
                </a:srgbClr>
              </a:solidFill>
            </a:endParaRPr>
          </a:p>
          <a:p>
            <a:pPr algn="ctr">
              <a:lnSpc>
                <a:spcPct val="150000"/>
              </a:lnSpc>
              <a:defRPr/>
            </a:pPr>
            <a:r>
              <a:rPr lang="en-US" altLang="ko-KR" sz="1600" b="1" dirty="0">
                <a:solidFill>
                  <a:srgbClr val="44546A">
                    <a:lumMod val="75000"/>
                  </a:srgbClr>
                </a:solidFill>
              </a:rPr>
              <a:t>3</a:t>
            </a:r>
            <a:r>
              <a:rPr lang="ko-KR" altLang="en-US" sz="1600" b="1" dirty="0" smtClean="0">
                <a:solidFill>
                  <a:srgbClr val="44546A">
                    <a:lumMod val="75000"/>
                  </a:srgbClr>
                </a:solidFill>
              </a:rPr>
              <a:t>주차</a:t>
            </a:r>
            <a:endParaRPr lang="en-US" altLang="ko-KR" sz="1600" b="1" dirty="0" smtClean="0">
              <a:solidFill>
                <a:srgbClr val="44546A">
                  <a:lumMod val="75000"/>
                </a:srgbClr>
              </a:solidFill>
            </a:endParaRPr>
          </a:p>
          <a:p>
            <a:pPr algn="ctr">
              <a:lnSpc>
                <a:spcPct val="150000"/>
              </a:lnSpc>
              <a:defRPr/>
            </a:pPr>
            <a:endParaRPr lang="en-US" altLang="ko-KR" sz="1600" b="1" dirty="0" smtClean="0">
              <a:solidFill>
                <a:srgbClr val="44546A">
                  <a:lumMod val="75000"/>
                </a:srgbClr>
              </a:solidFill>
            </a:endParaRPr>
          </a:p>
          <a:p>
            <a:pPr algn="ctr">
              <a:lnSpc>
                <a:spcPct val="150000"/>
              </a:lnSpc>
              <a:defRPr/>
            </a:pPr>
            <a:endParaRPr lang="en-US" altLang="ko-KR" sz="1600" b="1" dirty="0" smtClean="0">
              <a:solidFill>
                <a:srgbClr val="44546A">
                  <a:lumMod val="75000"/>
                </a:srgbClr>
              </a:solidFill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sz="14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기능 구현</a:t>
            </a:r>
            <a:endParaRPr lang="en-US" altLang="ko-KR" sz="14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="" xmlns:a16="http://schemas.microsoft.com/office/drawing/2014/main" id="{29BF1F5D-084B-3E87-D765-FEFCA7E953C9}"/>
              </a:ext>
            </a:extLst>
          </p:cNvPr>
          <p:cNvSpPr/>
          <p:nvPr/>
        </p:nvSpPr>
        <p:spPr>
          <a:xfrm flipH="1">
            <a:off x="9151030" y="1634892"/>
            <a:ext cx="2247446" cy="4099714"/>
          </a:xfrm>
          <a:prstGeom prst="rect">
            <a:avLst/>
          </a:prstGeom>
          <a:solidFill>
            <a:schemeClr val="bg1"/>
          </a:solidFill>
          <a:ln>
            <a:solidFill>
              <a:srgbClr val="F36035"/>
            </a:solidFill>
          </a:ln>
          <a:effectLst>
            <a:outerShdw blurRad="965200" sx="85000" sy="85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="" xmlns:a16="http://schemas.microsoft.com/office/drawing/2014/main" id="{1B3F3E9A-609F-35A6-81D8-785E9CEB43FD}"/>
              </a:ext>
            </a:extLst>
          </p:cNvPr>
          <p:cNvSpPr/>
          <p:nvPr/>
        </p:nvSpPr>
        <p:spPr>
          <a:xfrm>
            <a:off x="9151030" y="1634892"/>
            <a:ext cx="2247446" cy="28161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endParaRPr lang="en-US" altLang="ko-KR" sz="1600" b="1" dirty="0" smtClean="0">
              <a:solidFill>
                <a:srgbClr val="44546A">
                  <a:lumMod val="75000"/>
                </a:srgbClr>
              </a:solidFill>
            </a:endParaRPr>
          </a:p>
          <a:p>
            <a:pPr algn="ctr">
              <a:lnSpc>
                <a:spcPct val="150000"/>
              </a:lnSpc>
              <a:defRPr/>
            </a:pPr>
            <a:r>
              <a:rPr lang="en-US" altLang="ko-KR" sz="1600" b="1" dirty="0">
                <a:solidFill>
                  <a:srgbClr val="44546A">
                    <a:lumMod val="75000"/>
                  </a:srgbClr>
                </a:solidFill>
              </a:rPr>
              <a:t>4</a:t>
            </a:r>
            <a:r>
              <a:rPr lang="ko-KR" altLang="en-US" sz="1600" b="1" dirty="0" smtClean="0">
                <a:solidFill>
                  <a:srgbClr val="44546A">
                    <a:lumMod val="75000"/>
                  </a:srgbClr>
                </a:solidFill>
              </a:rPr>
              <a:t>주차</a:t>
            </a:r>
            <a:endParaRPr lang="en-US" altLang="ko-KR" sz="1600" b="1" dirty="0" smtClean="0">
              <a:solidFill>
                <a:srgbClr val="44546A">
                  <a:lumMod val="75000"/>
                </a:srgbClr>
              </a:solidFill>
            </a:endParaRPr>
          </a:p>
          <a:p>
            <a:pPr algn="ctr">
              <a:lnSpc>
                <a:spcPct val="150000"/>
              </a:lnSpc>
              <a:defRPr/>
            </a:pPr>
            <a:endParaRPr lang="en-US" altLang="ko-KR" sz="1600" b="1" dirty="0" smtClean="0">
              <a:solidFill>
                <a:srgbClr val="44546A">
                  <a:lumMod val="75000"/>
                </a:srgbClr>
              </a:solidFill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sz="1400" dirty="0" err="1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완성본</a:t>
            </a:r>
            <a:r>
              <a:rPr lang="ko-KR" altLang="en-US" sz="14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 점검 및</a:t>
            </a:r>
            <a:endParaRPr lang="en-US" altLang="ko-KR" sz="1400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sz="14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오류수정</a:t>
            </a:r>
            <a:endParaRPr lang="en-US" altLang="ko-KR" sz="1400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ctr">
              <a:lnSpc>
                <a:spcPct val="150000"/>
              </a:lnSpc>
              <a:defRPr/>
            </a:pPr>
            <a:endParaRPr lang="en-US" altLang="ko-KR" sz="1400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ctr">
              <a:lnSpc>
                <a:spcPct val="150000"/>
              </a:lnSpc>
              <a:defRPr/>
            </a:pPr>
            <a:endParaRPr lang="en-US" altLang="ko-KR" sz="14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ctr">
              <a:lnSpc>
                <a:spcPct val="150000"/>
              </a:lnSpc>
              <a:defRPr/>
            </a:pPr>
            <a:r>
              <a:rPr lang="en-US" altLang="ko-KR" sz="14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PPT </a:t>
            </a:r>
            <a:r>
              <a:rPr lang="ko-KR" altLang="en-US" sz="14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발표 준비</a:t>
            </a:r>
            <a:endParaRPr lang="en-US" altLang="ko-KR" sz="14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="" xmlns:a16="http://schemas.microsoft.com/office/drawing/2014/main" id="{DF64EF1A-E40E-7260-5A79-22F2F34959E6}"/>
              </a:ext>
            </a:extLst>
          </p:cNvPr>
          <p:cNvSpPr/>
          <p:nvPr/>
        </p:nvSpPr>
        <p:spPr>
          <a:xfrm>
            <a:off x="0" y="0"/>
            <a:ext cx="12192000" cy="857249"/>
          </a:xfrm>
          <a:prstGeom prst="rect">
            <a:avLst/>
          </a:prstGeom>
          <a:solidFill>
            <a:srgbClr val="C0AE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 lvl="2">
              <a:defRPr/>
            </a:pPr>
            <a:r>
              <a:rPr lang="en-US" altLang="ko-KR" sz="3600" b="1" i="1" kern="0" dirty="0" smtClean="0">
                <a:solidFill>
                  <a:prstClr val="white"/>
                </a:solidFill>
                <a:latin typeface="굵은안상수체" pitchFamily="2" charset="-127"/>
                <a:ea typeface="굵은안상수체" pitchFamily="2" charset="-127"/>
              </a:rPr>
              <a:t>01</a:t>
            </a:r>
            <a:r>
              <a:rPr lang="ko-KR" altLang="en-US" sz="3600" b="1" i="1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sz="2400" b="1" kern="0" dirty="0" smtClean="0">
                <a:solidFill>
                  <a:prstClr val="white"/>
                </a:solidFill>
              </a:rPr>
              <a:t>프로젝트 </a:t>
            </a:r>
            <a:r>
              <a:rPr lang="ko-KR" altLang="en-US" sz="2400" b="1" kern="0" dirty="0">
                <a:solidFill>
                  <a:prstClr val="white"/>
                </a:solidFill>
              </a:rPr>
              <a:t>개요 </a:t>
            </a:r>
            <a:r>
              <a:rPr lang="en-US" altLang="ko-KR" sz="2400" b="1" kern="0" dirty="0">
                <a:solidFill>
                  <a:prstClr val="white"/>
                </a:solidFill>
              </a:rPr>
              <a:t>/ </a:t>
            </a:r>
            <a:r>
              <a:rPr lang="ko-KR" altLang="en-US" sz="2000" b="1" i="1" kern="0" dirty="0" smtClean="0">
                <a:solidFill>
                  <a:prstClr val="white"/>
                </a:solidFill>
              </a:rPr>
              <a:t>개발 일정</a:t>
            </a:r>
            <a:endParaRPr lang="ko-KR" altLang="en-US" sz="2000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0844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583898" y="3072714"/>
            <a:ext cx="1861751" cy="2693772"/>
          </a:xfrm>
          <a:prstGeom prst="roundRect">
            <a:avLst/>
          </a:prstGeom>
          <a:solidFill>
            <a:srgbClr val="F36035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="" xmlns:a16="http://schemas.microsoft.com/office/drawing/2014/main" id="{02BDA1F2-C416-9253-299C-7071F786D9FF}"/>
              </a:ext>
            </a:extLst>
          </p:cNvPr>
          <p:cNvSpPr/>
          <p:nvPr/>
        </p:nvSpPr>
        <p:spPr>
          <a:xfrm>
            <a:off x="663143" y="3214807"/>
            <a:ext cx="1703257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14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장동혁</a:t>
            </a:r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sz="1100" b="1" dirty="0" err="1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백엔드</a:t>
            </a:r>
            <a:r>
              <a:rPr lang="ko-KR" altLang="en-US" sz="1100" b="1" dirty="0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 </a:t>
            </a:r>
            <a:r>
              <a:rPr lang="en-US" altLang="ko-KR" sz="1100" b="1" dirty="0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/ </a:t>
            </a:r>
            <a:r>
              <a:rPr lang="ko-KR" altLang="en-US" sz="1100" b="1" dirty="0" err="1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프론트엔드</a:t>
            </a:r>
            <a:endParaRPr lang="en-US" altLang="ko-KR" sz="1100" b="1" dirty="0" smtClean="0">
              <a:solidFill>
                <a:prstClr val="black">
                  <a:lumMod val="50000"/>
                  <a:lumOff val="50000"/>
                </a:prstClr>
              </a:solidFill>
            </a:endParaRPr>
          </a:p>
          <a:p>
            <a:pPr algn="ctr">
              <a:lnSpc>
                <a:spcPct val="150000"/>
              </a:lnSpc>
              <a:defRPr/>
            </a:pPr>
            <a:endParaRPr lang="ko-KR" altLang="en-US" sz="1100" b="1" dirty="0" smtClean="0">
              <a:solidFill>
                <a:prstClr val="black">
                  <a:lumMod val="50000"/>
                  <a:lumOff val="50000"/>
                </a:prstClr>
              </a:solidFill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sz="1000" dirty="0" smtClean="0"/>
              <a:t>전체 총괄</a:t>
            </a:r>
            <a:endParaRPr lang="en-US" altLang="ko-KR" sz="1000" dirty="0" smtClean="0"/>
          </a:p>
          <a:p>
            <a:pPr algn="ctr">
              <a:lnSpc>
                <a:spcPct val="150000"/>
              </a:lnSpc>
              <a:defRPr/>
            </a:pPr>
            <a:r>
              <a:rPr lang="ko-KR" altLang="en-US" sz="1000" dirty="0"/>
              <a:t>E</a:t>
            </a:r>
            <a:r>
              <a:rPr lang="en-US" altLang="ko-KR" sz="1000" dirty="0"/>
              <a:t>RD </a:t>
            </a:r>
            <a:r>
              <a:rPr lang="ko-KR" altLang="en-US" sz="1000" dirty="0" smtClean="0"/>
              <a:t>설계</a:t>
            </a:r>
            <a:endParaRPr lang="en-US" altLang="ko-KR" sz="1000" dirty="0" smtClean="0"/>
          </a:p>
          <a:p>
            <a:pPr algn="ctr">
              <a:lnSpc>
                <a:spcPct val="150000"/>
              </a:lnSpc>
              <a:defRPr/>
            </a:pPr>
            <a:r>
              <a:rPr lang="ko-KR" altLang="en-US" sz="1000" dirty="0" smtClean="0"/>
              <a:t>프로젝트 계획 및 관리</a:t>
            </a:r>
            <a:endParaRPr lang="en-US" altLang="ko-KR" sz="1000" dirty="0" smtClean="0"/>
          </a:p>
          <a:p>
            <a:pPr algn="ctr">
              <a:lnSpc>
                <a:spcPct val="150000"/>
              </a:lnSpc>
              <a:defRPr/>
            </a:pPr>
            <a:r>
              <a:rPr lang="ko-KR" altLang="en-US" sz="1000" dirty="0" smtClean="0"/>
              <a:t>게시판 페이지</a:t>
            </a:r>
            <a:endParaRPr lang="en-US" altLang="ko-KR" sz="1000" dirty="0" smtClean="0"/>
          </a:p>
          <a:p>
            <a:pPr algn="ctr">
              <a:lnSpc>
                <a:spcPct val="150000"/>
              </a:lnSpc>
              <a:defRPr/>
            </a:pPr>
            <a:r>
              <a:rPr lang="ko-KR" altLang="en-US" sz="1000" dirty="0" err="1" smtClean="0"/>
              <a:t>댓글</a:t>
            </a:r>
            <a:r>
              <a:rPr lang="ko-KR" altLang="en-US" sz="1000" dirty="0" smtClean="0"/>
              <a:t>  페이지</a:t>
            </a:r>
            <a:endParaRPr lang="en-US" altLang="ko-KR" sz="1000" dirty="0" smtClean="0"/>
          </a:p>
          <a:p>
            <a:pPr algn="ctr">
              <a:lnSpc>
                <a:spcPct val="150000"/>
              </a:lnSpc>
              <a:defRPr/>
            </a:pPr>
            <a:r>
              <a:rPr lang="ko-KR" altLang="en-US" sz="1000" dirty="0" smtClean="0"/>
              <a:t> </a:t>
            </a:r>
            <a:endParaRPr lang="ko-KR" altLang="en-US" sz="1000" dirty="0"/>
          </a:p>
        </p:txBody>
      </p:sp>
      <p:pic>
        <p:nvPicPr>
          <p:cNvPr id="9" name="ae351b804.png" descr="ae351b80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8773" y="1560714"/>
            <a:ext cx="1512000" cy="1512000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모서리가 둥근 직사각형 9"/>
          <p:cNvSpPr/>
          <p:nvPr/>
        </p:nvSpPr>
        <p:spPr>
          <a:xfrm>
            <a:off x="2853422" y="3072714"/>
            <a:ext cx="1861751" cy="2693772"/>
          </a:xfrm>
          <a:prstGeom prst="roundRect">
            <a:avLst/>
          </a:prstGeom>
          <a:solidFill>
            <a:srgbClr val="F36035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5134976" y="3072714"/>
            <a:ext cx="1861751" cy="2693772"/>
          </a:xfrm>
          <a:prstGeom prst="roundRect">
            <a:avLst/>
          </a:prstGeom>
          <a:solidFill>
            <a:srgbClr val="F36035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="" xmlns:a16="http://schemas.microsoft.com/office/drawing/2014/main" id="{02BDA1F2-C416-9253-299C-7071F786D9FF}"/>
              </a:ext>
            </a:extLst>
          </p:cNvPr>
          <p:cNvSpPr/>
          <p:nvPr/>
        </p:nvSpPr>
        <p:spPr>
          <a:xfrm>
            <a:off x="2932670" y="3214808"/>
            <a:ext cx="1703257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14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권태현</a:t>
            </a:r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sz="1100" b="1" dirty="0" err="1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백엔드</a:t>
            </a:r>
            <a:r>
              <a:rPr lang="ko-KR" altLang="en-US" sz="1100" b="1" dirty="0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 </a:t>
            </a:r>
            <a:r>
              <a:rPr lang="en-US" altLang="ko-KR" sz="1100" b="1" dirty="0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/ </a:t>
            </a:r>
            <a:r>
              <a:rPr lang="ko-KR" altLang="en-US" sz="1100" b="1" dirty="0" err="1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프론트엔드</a:t>
            </a:r>
            <a:endParaRPr lang="en-US" altLang="ko-KR" sz="1100" b="1" dirty="0" smtClean="0">
              <a:solidFill>
                <a:prstClr val="black">
                  <a:lumMod val="50000"/>
                  <a:lumOff val="50000"/>
                </a:prstClr>
              </a:solidFill>
            </a:endParaRPr>
          </a:p>
          <a:p>
            <a:pPr algn="ctr">
              <a:lnSpc>
                <a:spcPct val="150000"/>
              </a:lnSpc>
              <a:defRPr/>
            </a:pPr>
            <a:endParaRPr lang="ko-KR" altLang="en-US" sz="1100" b="1" dirty="0" smtClean="0">
              <a:solidFill>
                <a:prstClr val="black">
                  <a:lumMod val="50000"/>
                  <a:lumOff val="50000"/>
                </a:prstClr>
              </a:solidFill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sz="1000" dirty="0" smtClean="0"/>
              <a:t>E</a:t>
            </a:r>
            <a:r>
              <a:rPr lang="en-US" altLang="ko-KR" sz="1000" dirty="0" smtClean="0"/>
              <a:t>RD </a:t>
            </a:r>
            <a:r>
              <a:rPr lang="ko-KR" altLang="en-US" sz="1000" dirty="0" smtClean="0"/>
              <a:t>설계</a:t>
            </a:r>
            <a:endParaRPr lang="en-US" altLang="ko-KR" sz="1000" dirty="0" smtClean="0"/>
          </a:p>
          <a:p>
            <a:pPr algn="ctr">
              <a:lnSpc>
                <a:spcPct val="150000"/>
              </a:lnSpc>
              <a:defRPr/>
            </a:pPr>
            <a:r>
              <a:rPr lang="ko-KR" altLang="en-US" sz="1000" dirty="0" smtClean="0"/>
              <a:t>공지사항 페이지</a:t>
            </a:r>
            <a:endParaRPr lang="en-US" altLang="ko-KR" sz="1000" dirty="0" smtClean="0"/>
          </a:p>
          <a:p>
            <a:pPr algn="ctr">
              <a:lnSpc>
                <a:spcPct val="150000"/>
              </a:lnSpc>
              <a:defRPr/>
            </a:pPr>
            <a:r>
              <a:rPr lang="ko-KR" altLang="en-US" sz="1000" dirty="0" smtClean="0"/>
              <a:t>자주 묻는 질문</a:t>
            </a:r>
            <a:endParaRPr lang="en-US" altLang="ko-KR" sz="1000" dirty="0" smtClean="0"/>
          </a:p>
          <a:p>
            <a:pPr algn="ctr">
              <a:lnSpc>
                <a:spcPct val="150000"/>
              </a:lnSpc>
              <a:defRPr/>
            </a:pPr>
            <a:r>
              <a:rPr lang="ko-KR" altLang="en-US" sz="1000" dirty="0" smtClean="0"/>
              <a:t>질문과 답변</a:t>
            </a:r>
            <a:endParaRPr lang="en-US" altLang="ko-KR" sz="1000" dirty="0" smtClean="0"/>
          </a:p>
          <a:p>
            <a:pPr algn="ctr">
              <a:lnSpc>
                <a:spcPct val="150000"/>
              </a:lnSpc>
              <a:defRPr/>
            </a:pPr>
            <a:r>
              <a:rPr lang="ko-KR" altLang="en-US" sz="1000" dirty="0" smtClean="0"/>
              <a:t>자유게시판</a:t>
            </a:r>
            <a:endParaRPr lang="en-US" altLang="ko-KR" sz="1000" dirty="0"/>
          </a:p>
          <a:p>
            <a:pPr algn="ctr">
              <a:lnSpc>
                <a:spcPct val="150000"/>
              </a:lnSpc>
              <a:defRPr/>
            </a:pPr>
            <a:endParaRPr lang="en-US" altLang="ko-KR" sz="1000" dirty="0" smtClean="0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7404500" y="3072714"/>
            <a:ext cx="1861751" cy="2693772"/>
          </a:xfrm>
          <a:prstGeom prst="roundRect">
            <a:avLst/>
          </a:prstGeom>
          <a:solidFill>
            <a:srgbClr val="F36035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="" xmlns:a16="http://schemas.microsoft.com/office/drawing/2014/main" id="{02BDA1F2-C416-9253-299C-7071F786D9FF}"/>
              </a:ext>
            </a:extLst>
          </p:cNvPr>
          <p:cNvSpPr/>
          <p:nvPr/>
        </p:nvSpPr>
        <p:spPr>
          <a:xfrm>
            <a:off x="5214224" y="3214808"/>
            <a:ext cx="1703257" cy="20774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14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박선영</a:t>
            </a:r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sz="1100" b="1" dirty="0" err="1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백엔드</a:t>
            </a:r>
            <a:r>
              <a:rPr lang="ko-KR" altLang="en-US" sz="1100" b="1" dirty="0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 </a:t>
            </a:r>
            <a:r>
              <a:rPr lang="en-US" altLang="ko-KR" sz="1100" b="1" dirty="0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/ </a:t>
            </a:r>
            <a:r>
              <a:rPr lang="ko-KR" altLang="en-US" sz="1100" b="1" dirty="0" err="1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프론트엔드</a:t>
            </a:r>
            <a:endParaRPr lang="en-US" altLang="ko-KR" sz="1100" b="1" dirty="0" smtClean="0">
              <a:solidFill>
                <a:prstClr val="black">
                  <a:lumMod val="50000"/>
                  <a:lumOff val="50000"/>
                </a:prstClr>
              </a:solidFill>
            </a:endParaRPr>
          </a:p>
          <a:p>
            <a:pPr algn="ctr">
              <a:lnSpc>
                <a:spcPct val="150000"/>
              </a:lnSpc>
              <a:defRPr/>
            </a:pPr>
            <a:endParaRPr lang="ko-KR" altLang="en-US" sz="1100" b="1" dirty="0" smtClean="0">
              <a:solidFill>
                <a:prstClr val="black">
                  <a:lumMod val="50000"/>
                  <a:lumOff val="50000"/>
                </a:prstClr>
              </a:solidFill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sz="1000" dirty="0" smtClean="0"/>
              <a:t>E</a:t>
            </a:r>
            <a:r>
              <a:rPr lang="en-US" altLang="ko-KR" sz="1000" dirty="0" smtClean="0"/>
              <a:t>RD </a:t>
            </a:r>
            <a:r>
              <a:rPr lang="ko-KR" altLang="en-US" sz="1000" dirty="0" smtClean="0"/>
              <a:t>설계</a:t>
            </a:r>
            <a:endParaRPr lang="en-US" altLang="ko-KR" sz="1000" dirty="0" smtClean="0"/>
          </a:p>
          <a:p>
            <a:pPr algn="ctr">
              <a:lnSpc>
                <a:spcPct val="150000"/>
              </a:lnSpc>
              <a:defRPr/>
            </a:pPr>
            <a:r>
              <a:rPr lang="ko-KR" altLang="en-US" sz="1000" dirty="0" smtClean="0"/>
              <a:t>가게 상세 페이지</a:t>
            </a:r>
            <a:endParaRPr lang="en-US" altLang="ko-KR" sz="1000" dirty="0" smtClean="0"/>
          </a:p>
          <a:p>
            <a:pPr algn="ctr">
              <a:lnSpc>
                <a:spcPct val="150000"/>
              </a:lnSpc>
              <a:defRPr/>
            </a:pPr>
            <a:r>
              <a:rPr lang="ko-KR" altLang="en-US" sz="1000" dirty="0" smtClean="0"/>
              <a:t>리뷰 페이지</a:t>
            </a:r>
            <a:endParaRPr lang="en-US" altLang="ko-KR" sz="1000" dirty="0" smtClean="0"/>
          </a:p>
          <a:p>
            <a:pPr algn="ctr">
              <a:lnSpc>
                <a:spcPct val="150000"/>
              </a:lnSpc>
              <a:defRPr/>
            </a:pPr>
            <a:r>
              <a:rPr lang="ko-KR" altLang="en-US" sz="1000" dirty="0" smtClean="0"/>
              <a:t>카카오 </a:t>
            </a:r>
            <a:r>
              <a:rPr lang="en-US" altLang="ko-KR" sz="1000" dirty="0" smtClean="0"/>
              <a:t>API</a:t>
            </a:r>
            <a:endParaRPr lang="en-US" altLang="ko-KR" sz="1000" dirty="0" smtClean="0"/>
          </a:p>
          <a:p>
            <a:pPr algn="ctr">
              <a:lnSpc>
                <a:spcPct val="150000"/>
              </a:lnSpc>
              <a:defRPr/>
            </a:pPr>
            <a:r>
              <a:rPr lang="ko-KR" altLang="en-US" sz="1000" dirty="0" smtClean="0"/>
              <a:t> </a:t>
            </a:r>
            <a:endParaRPr lang="ko-KR" altLang="en-US" sz="1000" dirty="0"/>
          </a:p>
        </p:txBody>
      </p:sp>
      <p:sp>
        <p:nvSpPr>
          <p:cNvPr id="21" name="모서리가 둥근 직사각형 20"/>
          <p:cNvSpPr/>
          <p:nvPr/>
        </p:nvSpPr>
        <p:spPr>
          <a:xfrm>
            <a:off x="9724110" y="3072714"/>
            <a:ext cx="1861751" cy="2693772"/>
          </a:xfrm>
          <a:prstGeom prst="roundRect">
            <a:avLst/>
          </a:prstGeom>
          <a:solidFill>
            <a:srgbClr val="F36035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="" xmlns:a16="http://schemas.microsoft.com/office/drawing/2014/main" id="{02BDA1F2-C416-9253-299C-7071F786D9FF}"/>
              </a:ext>
            </a:extLst>
          </p:cNvPr>
          <p:cNvSpPr/>
          <p:nvPr/>
        </p:nvSpPr>
        <p:spPr>
          <a:xfrm>
            <a:off x="7483748" y="3214808"/>
            <a:ext cx="1703257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14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전성혜</a:t>
            </a:r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sz="1100" b="1" dirty="0" err="1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백엔드</a:t>
            </a:r>
            <a:r>
              <a:rPr lang="ko-KR" altLang="en-US" sz="1100" b="1" dirty="0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 </a:t>
            </a:r>
            <a:r>
              <a:rPr lang="en-US" altLang="ko-KR" sz="1100" b="1" dirty="0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/ </a:t>
            </a:r>
            <a:r>
              <a:rPr lang="ko-KR" altLang="en-US" sz="1100" b="1" dirty="0" err="1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프론트엔드</a:t>
            </a:r>
            <a:endParaRPr lang="en-US" altLang="ko-KR" sz="1100" b="1" dirty="0" smtClean="0">
              <a:solidFill>
                <a:prstClr val="black">
                  <a:lumMod val="50000"/>
                  <a:lumOff val="50000"/>
                </a:prstClr>
              </a:solidFill>
            </a:endParaRPr>
          </a:p>
          <a:p>
            <a:pPr algn="ctr">
              <a:lnSpc>
                <a:spcPct val="150000"/>
              </a:lnSpc>
              <a:defRPr/>
            </a:pPr>
            <a:endParaRPr lang="ko-KR" altLang="en-US" sz="1100" b="1" dirty="0" smtClean="0">
              <a:solidFill>
                <a:prstClr val="black">
                  <a:lumMod val="50000"/>
                  <a:lumOff val="50000"/>
                </a:prstClr>
              </a:solidFill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sz="1000" dirty="0" smtClean="0"/>
              <a:t>E</a:t>
            </a:r>
            <a:r>
              <a:rPr lang="en-US" altLang="ko-KR" sz="1000" dirty="0" smtClean="0"/>
              <a:t>RD </a:t>
            </a:r>
            <a:r>
              <a:rPr lang="ko-KR" altLang="en-US" sz="1000" dirty="0" smtClean="0"/>
              <a:t>설계</a:t>
            </a:r>
            <a:endParaRPr lang="en-US" altLang="ko-KR" sz="1000" dirty="0" smtClean="0"/>
          </a:p>
          <a:p>
            <a:pPr algn="ctr">
              <a:lnSpc>
                <a:spcPct val="150000"/>
              </a:lnSpc>
              <a:defRPr/>
            </a:pPr>
            <a:r>
              <a:rPr lang="ko-KR" altLang="en-US" sz="1000" dirty="0" smtClean="0"/>
              <a:t>마이 페이지</a:t>
            </a:r>
            <a:endParaRPr lang="en-US" altLang="ko-KR" sz="1000" dirty="0" smtClean="0"/>
          </a:p>
          <a:p>
            <a:pPr algn="ctr">
              <a:lnSpc>
                <a:spcPct val="150000"/>
              </a:lnSpc>
              <a:defRPr/>
            </a:pPr>
            <a:r>
              <a:rPr lang="ko-KR" altLang="en-US" sz="1000" dirty="0" smtClean="0"/>
              <a:t>예약 페이지</a:t>
            </a:r>
            <a:endParaRPr lang="en-US" altLang="ko-KR" sz="1000" dirty="0" smtClean="0"/>
          </a:p>
          <a:p>
            <a:pPr algn="ctr">
              <a:lnSpc>
                <a:spcPct val="150000"/>
              </a:lnSpc>
              <a:defRPr/>
            </a:pPr>
            <a:r>
              <a:rPr lang="ko-KR" altLang="en-US" sz="1000" dirty="0" err="1" smtClean="0"/>
              <a:t>찜하기</a:t>
            </a:r>
            <a:r>
              <a:rPr lang="ko-KR" altLang="en-US" sz="1000" dirty="0" smtClean="0"/>
              <a:t> </a:t>
            </a:r>
            <a:r>
              <a:rPr lang="ko-KR" altLang="en-US" sz="1000" dirty="0" smtClean="0"/>
              <a:t>기</a:t>
            </a:r>
            <a:r>
              <a:rPr lang="ko-KR" altLang="en-US" sz="1000" dirty="0"/>
              <a:t>능</a:t>
            </a:r>
            <a:endParaRPr lang="en-US" altLang="ko-KR" sz="1000" dirty="0"/>
          </a:p>
          <a:p>
            <a:pPr algn="ctr">
              <a:lnSpc>
                <a:spcPct val="150000"/>
              </a:lnSpc>
              <a:defRPr/>
            </a:pPr>
            <a:r>
              <a:rPr lang="ko-KR" altLang="en-US" sz="1000" dirty="0" smtClean="0"/>
              <a:t>최근 본 페이지</a:t>
            </a:r>
            <a:endParaRPr lang="en-US" altLang="ko-KR" sz="1000" dirty="0" smtClean="0"/>
          </a:p>
          <a:p>
            <a:pPr algn="ctr">
              <a:lnSpc>
                <a:spcPct val="150000"/>
              </a:lnSpc>
              <a:defRPr/>
            </a:pPr>
            <a:r>
              <a:rPr lang="ko-KR" altLang="en-US" sz="1000" dirty="0" smtClean="0"/>
              <a:t> </a:t>
            </a:r>
            <a:endParaRPr lang="ko-KR" altLang="en-US" sz="1000" dirty="0"/>
          </a:p>
        </p:txBody>
      </p:sp>
      <p:pic>
        <p:nvPicPr>
          <p:cNvPr id="25" name="307d3b894276b7a680a46c08fdc98dff-sticker.png" descr="307d3b894276b7a680a46c08fdc98dff-sticker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028298" y="1560714"/>
            <a:ext cx="1512000" cy="1512000"/>
          </a:xfrm>
          <a:prstGeom prst="rect">
            <a:avLst/>
          </a:prstGeom>
          <a:ln w="12700">
            <a:miter lim="400000"/>
          </a:ln>
        </p:spPr>
      </p:pic>
      <p:sp>
        <p:nvSpPr>
          <p:cNvPr id="22" name="직사각형 21">
            <a:extLst>
              <a:ext uri="{FF2B5EF4-FFF2-40B4-BE49-F238E27FC236}">
                <a16:creationId xmlns="" xmlns:a16="http://schemas.microsoft.com/office/drawing/2014/main" id="{02BDA1F2-C416-9253-299C-7071F786D9FF}"/>
              </a:ext>
            </a:extLst>
          </p:cNvPr>
          <p:cNvSpPr/>
          <p:nvPr/>
        </p:nvSpPr>
        <p:spPr>
          <a:xfrm>
            <a:off x="9803358" y="3214808"/>
            <a:ext cx="1703257" cy="22852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14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조성모</a:t>
            </a:r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sz="1100" b="1" dirty="0" err="1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백엔드</a:t>
            </a:r>
            <a:r>
              <a:rPr lang="ko-KR" altLang="en-US" sz="1100" b="1" dirty="0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 </a:t>
            </a:r>
            <a:r>
              <a:rPr lang="en-US" altLang="ko-KR" sz="1100" b="1" dirty="0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/ </a:t>
            </a:r>
            <a:r>
              <a:rPr lang="ko-KR" altLang="en-US" sz="1100" b="1" dirty="0" err="1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프론트엔드</a:t>
            </a:r>
            <a:endParaRPr lang="ko-KR" altLang="en-US" sz="1100" b="1" dirty="0" smtClean="0">
              <a:solidFill>
                <a:prstClr val="black">
                  <a:lumMod val="50000"/>
                  <a:lumOff val="50000"/>
                </a:prstClr>
              </a:solidFill>
            </a:endParaRPr>
          </a:p>
          <a:p>
            <a:pPr algn="ctr">
              <a:lnSpc>
                <a:spcPct val="150000"/>
              </a:lnSpc>
              <a:defRPr/>
            </a:pPr>
            <a:endParaRPr lang="en-US" altLang="ko-KR" sz="1000" dirty="0" smtClean="0"/>
          </a:p>
          <a:p>
            <a:pPr algn="ctr">
              <a:lnSpc>
                <a:spcPct val="150000"/>
              </a:lnSpc>
              <a:defRPr/>
            </a:pPr>
            <a:r>
              <a:rPr lang="ko-KR" altLang="en-US" sz="1000" dirty="0" err="1" smtClean="0"/>
              <a:t>백엔드</a:t>
            </a:r>
            <a:r>
              <a:rPr lang="ko-KR" altLang="en-US" sz="1000" dirty="0" smtClean="0"/>
              <a:t> 총괄</a:t>
            </a:r>
            <a:endParaRPr lang="en-US" altLang="ko-KR" sz="1000" dirty="0" smtClean="0"/>
          </a:p>
          <a:p>
            <a:pPr algn="ctr">
              <a:lnSpc>
                <a:spcPct val="150000"/>
              </a:lnSpc>
              <a:defRPr/>
            </a:pPr>
            <a:r>
              <a:rPr lang="ko-KR" altLang="en-US" sz="1000" dirty="0" smtClean="0"/>
              <a:t>E</a:t>
            </a:r>
            <a:r>
              <a:rPr lang="en-US" altLang="ko-KR" sz="1000" dirty="0" smtClean="0"/>
              <a:t>RD </a:t>
            </a:r>
            <a:r>
              <a:rPr lang="ko-KR" altLang="en-US" sz="1000" dirty="0" smtClean="0"/>
              <a:t>설계</a:t>
            </a:r>
            <a:endParaRPr lang="en-US" altLang="ko-KR" sz="1000" dirty="0" smtClean="0"/>
          </a:p>
          <a:p>
            <a:pPr algn="ctr">
              <a:lnSpc>
                <a:spcPct val="150000"/>
              </a:lnSpc>
              <a:defRPr/>
            </a:pPr>
            <a:r>
              <a:rPr lang="ko-KR" altLang="en-US" sz="1000" dirty="0" smtClean="0"/>
              <a:t>회원가입</a:t>
            </a:r>
            <a:r>
              <a:rPr lang="en-US" altLang="ko-KR" sz="1000" dirty="0" smtClean="0"/>
              <a:t>/</a:t>
            </a:r>
            <a:r>
              <a:rPr lang="ko-KR" altLang="en-US" sz="1000" dirty="0" smtClean="0"/>
              <a:t>로그인</a:t>
            </a:r>
            <a:endParaRPr lang="en-US" altLang="ko-KR" sz="1000" dirty="0" smtClean="0"/>
          </a:p>
          <a:p>
            <a:pPr algn="ctr">
              <a:lnSpc>
                <a:spcPct val="150000"/>
              </a:lnSpc>
              <a:defRPr/>
            </a:pPr>
            <a:r>
              <a:rPr lang="ko-KR" altLang="en-US" sz="1000" dirty="0" smtClean="0"/>
              <a:t> </a:t>
            </a:r>
            <a:r>
              <a:rPr lang="ko-KR" altLang="en-US" sz="1000" dirty="0" smtClean="0"/>
              <a:t>카카오 로그인 </a:t>
            </a:r>
            <a:r>
              <a:rPr lang="en-US" altLang="ko-KR" sz="1000" dirty="0" smtClean="0"/>
              <a:t>API</a:t>
            </a:r>
          </a:p>
          <a:p>
            <a:pPr algn="ctr">
              <a:lnSpc>
                <a:spcPct val="150000"/>
              </a:lnSpc>
              <a:defRPr/>
            </a:pPr>
            <a:r>
              <a:rPr lang="ko-KR" altLang="en-US" sz="1000" dirty="0" err="1" smtClean="0"/>
              <a:t>네이버</a:t>
            </a:r>
            <a:r>
              <a:rPr lang="ko-KR" altLang="en-US" sz="1000" dirty="0" smtClean="0"/>
              <a:t> 로그인 </a:t>
            </a:r>
            <a:r>
              <a:rPr lang="en-US" altLang="ko-KR" sz="1000" dirty="0" smtClean="0"/>
              <a:t>API</a:t>
            </a:r>
          </a:p>
          <a:p>
            <a:pPr algn="ctr">
              <a:lnSpc>
                <a:spcPct val="150000"/>
              </a:lnSpc>
              <a:defRPr/>
            </a:pPr>
            <a:r>
              <a:rPr lang="ko-KR" altLang="en-US" sz="1000" dirty="0" err="1" smtClean="0"/>
              <a:t>구글</a:t>
            </a:r>
            <a:r>
              <a:rPr lang="ko-KR" altLang="en-US" sz="1000" dirty="0" smtClean="0"/>
              <a:t> 로그인 </a:t>
            </a:r>
            <a:r>
              <a:rPr lang="en-US" altLang="ko-KR" sz="1000" dirty="0" smtClean="0"/>
              <a:t>API</a:t>
            </a:r>
            <a:endParaRPr lang="en-US" altLang="ko-KR" sz="1000" dirty="0" smtClean="0"/>
          </a:p>
        </p:txBody>
      </p:sp>
      <p:pic>
        <p:nvPicPr>
          <p:cNvPr id="26" name="ec5fadf68b935d454c81b0f430c78986-sticker.png" descr="ec5fadf68b935d454c81b0f430c78986-sticker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309852" y="1560714"/>
            <a:ext cx="1512000" cy="1512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7" name="b08decbd7.PNG" descr="b08decbd7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579375" y="1560714"/>
            <a:ext cx="1512000" cy="1512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8" name="5e3b3b710.PNG" descr="5e3b3b710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9898986" y="1560714"/>
            <a:ext cx="1512000" cy="1512000"/>
          </a:xfrm>
          <a:prstGeom prst="rect">
            <a:avLst/>
          </a:prstGeom>
          <a:ln w="12700">
            <a:miter lim="400000"/>
          </a:ln>
        </p:spPr>
      </p:pic>
      <p:sp>
        <p:nvSpPr>
          <p:cNvPr id="20" name="직사각형 19">
            <a:extLst>
              <a:ext uri="{FF2B5EF4-FFF2-40B4-BE49-F238E27FC236}">
                <a16:creationId xmlns="" xmlns:a16="http://schemas.microsoft.com/office/drawing/2014/main" id="{DF64EF1A-E40E-7260-5A79-22F2F34959E6}"/>
              </a:ext>
            </a:extLst>
          </p:cNvPr>
          <p:cNvSpPr/>
          <p:nvPr/>
        </p:nvSpPr>
        <p:spPr>
          <a:xfrm>
            <a:off x="0" y="0"/>
            <a:ext cx="12192000" cy="857249"/>
          </a:xfrm>
          <a:prstGeom prst="rect">
            <a:avLst/>
          </a:prstGeom>
          <a:solidFill>
            <a:srgbClr val="C0AE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 lvl="2">
              <a:defRPr/>
            </a:pPr>
            <a:r>
              <a:rPr lang="en-US" altLang="ko-KR" sz="3600" b="1" i="1" kern="0" dirty="0" smtClean="0">
                <a:solidFill>
                  <a:prstClr val="white"/>
                </a:solidFill>
                <a:latin typeface="굵은안상수체" pitchFamily="2" charset="-127"/>
                <a:ea typeface="굵은안상수체" pitchFamily="2" charset="-127"/>
              </a:rPr>
              <a:t>01</a:t>
            </a:r>
            <a:r>
              <a:rPr lang="ko-KR" altLang="en-US" sz="3600" b="1" i="1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sz="2400" b="1" kern="0" dirty="0" smtClean="0">
                <a:solidFill>
                  <a:prstClr val="white"/>
                </a:solidFill>
              </a:rPr>
              <a:t>프로젝트 </a:t>
            </a:r>
            <a:r>
              <a:rPr lang="ko-KR" altLang="en-US" sz="2400" b="1" kern="0" dirty="0">
                <a:solidFill>
                  <a:prstClr val="white"/>
                </a:solidFill>
              </a:rPr>
              <a:t>개요 </a:t>
            </a:r>
            <a:r>
              <a:rPr lang="en-US" altLang="ko-KR" sz="2400" b="1" kern="0" dirty="0">
                <a:solidFill>
                  <a:prstClr val="white"/>
                </a:solidFill>
              </a:rPr>
              <a:t>/ </a:t>
            </a:r>
            <a:r>
              <a:rPr lang="ko-KR" altLang="en-US" sz="2000" b="1" i="1" kern="0" dirty="0" smtClean="0">
                <a:solidFill>
                  <a:prstClr val="white"/>
                </a:solidFill>
              </a:rPr>
              <a:t>개발 영역</a:t>
            </a:r>
            <a:endParaRPr lang="ko-KR" altLang="en-US" sz="2000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3378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/>
          <p:cNvCxnSpPr/>
          <p:nvPr/>
        </p:nvCxnSpPr>
        <p:spPr>
          <a:xfrm>
            <a:off x="721862" y="3630633"/>
            <a:ext cx="10671068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 flipV="1">
            <a:off x="6059487" y="1409355"/>
            <a:ext cx="0" cy="4857626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순서도: 수행의 시작/종료 30"/>
          <p:cNvSpPr/>
          <p:nvPr/>
        </p:nvSpPr>
        <p:spPr>
          <a:xfrm>
            <a:off x="387177" y="988541"/>
            <a:ext cx="1285103" cy="395416"/>
          </a:xfrm>
          <a:prstGeom prst="flowChartTerminator">
            <a:avLst/>
          </a:prstGeom>
          <a:solidFill>
            <a:srgbClr val="F36035">
              <a:alpha val="50196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err="1" smtClean="0">
                <a:solidFill>
                  <a:schemeClr val="bg1"/>
                </a:solidFill>
              </a:rPr>
              <a:t>프론트엔드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6" name="순서도: 수행의 시작/종료 35"/>
          <p:cNvSpPr/>
          <p:nvPr/>
        </p:nvSpPr>
        <p:spPr>
          <a:xfrm>
            <a:off x="6240161" y="988541"/>
            <a:ext cx="1285103" cy="395416"/>
          </a:xfrm>
          <a:prstGeom prst="flowChartTerminator">
            <a:avLst/>
          </a:prstGeom>
          <a:solidFill>
            <a:srgbClr val="F36035">
              <a:alpha val="50196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solidFill>
                  <a:schemeClr val="bg1"/>
                </a:solidFill>
              </a:rPr>
              <a:t>형상관리도구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9" name="순서도: 수행의 시작/종료 38"/>
          <p:cNvSpPr/>
          <p:nvPr/>
        </p:nvSpPr>
        <p:spPr>
          <a:xfrm>
            <a:off x="387177" y="3759950"/>
            <a:ext cx="1285103" cy="395416"/>
          </a:xfrm>
          <a:prstGeom prst="flowChartTerminator">
            <a:avLst/>
          </a:prstGeom>
          <a:solidFill>
            <a:srgbClr val="F36035">
              <a:alpha val="50196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err="1" smtClean="0">
                <a:solidFill>
                  <a:schemeClr val="bg1"/>
                </a:solidFill>
              </a:rPr>
              <a:t>백엔</a:t>
            </a:r>
            <a:r>
              <a:rPr lang="ko-KR" altLang="en-US" sz="1200" b="1" dirty="0" err="1">
                <a:solidFill>
                  <a:schemeClr val="bg1"/>
                </a:solidFill>
              </a:rPr>
              <a:t>드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40" name="순서도: 수행의 시작/종료 39"/>
          <p:cNvSpPr/>
          <p:nvPr/>
        </p:nvSpPr>
        <p:spPr>
          <a:xfrm>
            <a:off x="6240161" y="3759950"/>
            <a:ext cx="1285103" cy="395416"/>
          </a:xfrm>
          <a:prstGeom prst="flowChartTerminator">
            <a:avLst/>
          </a:prstGeom>
          <a:solidFill>
            <a:srgbClr val="F36035">
              <a:alpha val="50196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bg1"/>
                </a:solidFill>
              </a:rPr>
              <a:t>DB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41" name="Axios_(computer_library)_logo.svg.png" descr="Axios_(computer_library)_logo.svg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99709" y="2824852"/>
            <a:ext cx="2762961" cy="405810"/>
          </a:xfrm>
          <a:prstGeom prst="rect">
            <a:avLst/>
          </a:prstGeom>
          <a:ln w="12700">
            <a:miter lim="400000"/>
          </a:ln>
        </p:spPr>
      </p:pic>
      <p:pic>
        <p:nvPicPr>
          <p:cNvPr id="42" name="JQuery-Logo.svg.png" descr="JQuery-Logo.svg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788810" y="1609808"/>
            <a:ext cx="2779965" cy="678703"/>
          </a:xfrm>
          <a:prstGeom prst="rect">
            <a:avLst/>
          </a:prstGeom>
          <a:ln w="12700">
            <a:miter lim="400000"/>
          </a:ln>
        </p:spPr>
      </p:pic>
      <p:pic>
        <p:nvPicPr>
          <p:cNvPr id="43" name="Bootstrap_logo.svg.png" descr="Bootstrap_logo.svg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579641" y="2627663"/>
            <a:ext cx="901743" cy="718577"/>
          </a:xfrm>
          <a:prstGeom prst="rect">
            <a:avLst/>
          </a:prstGeom>
          <a:ln w="12700">
            <a:miter lim="400000"/>
          </a:ln>
        </p:spPr>
      </p:pic>
      <p:pic>
        <p:nvPicPr>
          <p:cNvPr id="44" name="jwt-logo-65D86B4640-seeklogo.com.png" descr="jwt-logo-65D86B4640-seeklogo.com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788389" y="2562391"/>
            <a:ext cx="846289" cy="849119"/>
          </a:xfrm>
          <a:prstGeom prst="rect">
            <a:avLst/>
          </a:prstGeom>
          <a:ln w="12700">
            <a:miter lim="400000"/>
          </a:ln>
        </p:spPr>
      </p:pic>
      <p:pic>
        <p:nvPicPr>
          <p:cNvPr id="45" name="1200px-Javascript-shield.svg.png" descr="1200px-Javascript-shield.svg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881190" y="1609808"/>
            <a:ext cx="637921" cy="900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6" name="CSS3_logo_and_wordmark.svg.png" descr="CSS3_logo_and_wordmark.svg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124209" y="1609808"/>
            <a:ext cx="637921" cy="900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7" name="HTML5_logo_and_wordmark.svg.png" descr="HTML5_logo_and_wordmark.svg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319516" y="1609808"/>
            <a:ext cx="804693" cy="900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55" name="800px-Spring_Framework_Logo_2018.svg.png" descr="800px-Spring_Framework_Logo_2018.svg.pn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515960" y="4383198"/>
            <a:ext cx="2409788" cy="620522"/>
          </a:xfrm>
          <a:prstGeom prst="rect">
            <a:avLst/>
          </a:prstGeom>
          <a:ln w="12700">
            <a:miter lim="400000"/>
          </a:ln>
        </p:spPr>
      </p:pic>
      <p:pic>
        <p:nvPicPr>
          <p:cNvPr id="56" name="Java-900x0.png" descr="Java-900x0.png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2925748" y="5053042"/>
            <a:ext cx="1523021" cy="1076268"/>
          </a:xfrm>
          <a:prstGeom prst="rect">
            <a:avLst/>
          </a:prstGeom>
          <a:ln w="12700">
            <a:miter lim="400000"/>
          </a:ln>
        </p:spPr>
      </p:pic>
      <p:pic>
        <p:nvPicPr>
          <p:cNvPr id="57" name="스프링.png" descr="스프링.png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499709" y="5159459"/>
            <a:ext cx="2109568" cy="1107522"/>
          </a:xfrm>
          <a:prstGeom prst="rect">
            <a:avLst/>
          </a:prstGeom>
          <a:ln w="12700">
            <a:miter lim="400000"/>
          </a:ln>
        </p:spPr>
      </p:pic>
      <p:pic>
        <p:nvPicPr>
          <p:cNvPr id="58" name="image.png" descr="image.png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3088250" y="4194497"/>
            <a:ext cx="1360519" cy="1360519"/>
          </a:xfrm>
          <a:prstGeom prst="rect">
            <a:avLst/>
          </a:prstGeom>
          <a:ln w="12700">
            <a:miter lim="400000"/>
          </a:ln>
        </p:spPr>
      </p:pic>
      <p:pic>
        <p:nvPicPr>
          <p:cNvPr id="59" name="45949248.png" descr="45949248.png"/>
          <p:cNvPicPr>
            <a:picLocks noChangeAspect="1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4733660" y="5110043"/>
            <a:ext cx="962265" cy="962265"/>
          </a:xfrm>
          <a:prstGeom prst="rect">
            <a:avLst/>
          </a:prstGeom>
          <a:ln w="12700">
            <a:miter lim="400000"/>
          </a:ln>
        </p:spPr>
      </p:pic>
      <p:pic>
        <p:nvPicPr>
          <p:cNvPr id="67" name="IntelliJ_IDEA_Icon.svg.png" descr="IntelliJ_IDEA_Icon.svg.png"/>
          <p:cNvPicPr>
            <a:picLocks noChangeAspect="1"/>
          </p:cNvPicPr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8467931" y="1863172"/>
            <a:ext cx="961680" cy="961680"/>
          </a:xfrm>
          <a:prstGeom prst="rect">
            <a:avLst/>
          </a:prstGeom>
          <a:ln w="12700">
            <a:miter lim="400000"/>
          </a:ln>
        </p:spPr>
      </p:pic>
      <p:pic>
        <p:nvPicPr>
          <p:cNvPr id="68" name="Visual_Studio_Code_1.35_icon.svg.png" descr="Visual_Studio_Code_1.35_icon.svg.png"/>
          <p:cNvPicPr>
            <a:picLocks noChangeAspect="1"/>
          </p:cNvPicPr>
          <p:nvPr/>
        </p:nvPicPr>
        <p:blipFill>
          <a:blip r:embed="rId15">
            <a:extLst/>
          </a:blip>
          <a:stretch>
            <a:fillRect/>
          </a:stretch>
        </p:blipFill>
        <p:spPr>
          <a:xfrm>
            <a:off x="6640769" y="1863172"/>
            <a:ext cx="961680" cy="961680"/>
          </a:xfrm>
          <a:prstGeom prst="rect">
            <a:avLst/>
          </a:prstGeom>
          <a:ln w="12700">
            <a:miter lim="400000"/>
          </a:ln>
        </p:spPr>
      </p:pic>
      <p:pic>
        <p:nvPicPr>
          <p:cNvPr id="69" name="github_PNG58.png" descr="github_PNG58.png"/>
          <p:cNvPicPr>
            <a:picLocks noChangeAspect="1"/>
          </p:cNvPicPr>
          <p:nvPr/>
        </p:nvPicPr>
        <p:blipFill>
          <a:blip r:embed="rId16">
            <a:extLst/>
          </a:blip>
          <a:stretch>
            <a:fillRect/>
          </a:stretch>
        </p:blipFill>
        <p:spPr>
          <a:xfrm>
            <a:off x="9884667" y="1409354"/>
            <a:ext cx="1869316" cy="1869316"/>
          </a:xfrm>
          <a:prstGeom prst="rect">
            <a:avLst/>
          </a:prstGeom>
          <a:ln w="12700">
            <a:miter lim="400000"/>
          </a:ln>
        </p:spPr>
      </p:pic>
      <p:pic>
        <p:nvPicPr>
          <p:cNvPr id="72" name="142-1422072_oracle-logo-transparent-png-oracle-database-logo.png" descr="142-1422072_oracle-logo-transparent-png-oracle-database-logo.png"/>
          <p:cNvPicPr>
            <a:picLocks noChangeAspect="1"/>
          </p:cNvPicPr>
          <p:nvPr/>
        </p:nvPicPr>
        <p:blipFill>
          <a:blip r:embed="rId17">
            <a:extLst/>
          </a:blip>
          <a:stretch>
            <a:fillRect/>
          </a:stretch>
        </p:blipFill>
        <p:spPr>
          <a:xfrm>
            <a:off x="7274681" y="4489823"/>
            <a:ext cx="3348179" cy="1339272"/>
          </a:xfrm>
          <a:prstGeom prst="rect">
            <a:avLst/>
          </a:prstGeom>
          <a:ln w="12700">
            <a:miter lim="400000"/>
          </a:ln>
        </p:spPr>
      </p:pic>
      <p:sp>
        <p:nvSpPr>
          <p:cNvPr id="27" name="직사각형 26">
            <a:extLst>
              <a:ext uri="{FF2B5EF4-FFF2-40B4-BE49-F238E27FC236}">
                <a16:creationId xmlns="" xmlns:a16="http://schemas.microsoft.com/office/drawing/2014/main" id="{DF64EF1A-E40E-7260-5A79-22F2F34959E6}"/>
              </a:ext>
            </a:extLst>
          </p:cNvPr>
          <p:cNvSpPr/>
          <p:nvPr/>
        </p:nvSpPr>
        <p:spPr>
          <a:xfrm>
            <a:off x="0" y="0"/>
            <a:ext cx="12192000" cy="857249"/>
          </a:xfrm>
          <a:prstGeom prst="rect">
            <a:avLst/>
          </a:prstGeom>
          <a:solidFill>
            <a:srgbClr val="C0AE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 lvl="2">
              <a:defRPr/>
            </a:pPr>
            <a:r>
              <a:rPr lang="en-US" altLang="ko-KR" sz="3600" b="1" i="1" kern="0" dirty="0" smtClean="0">
                <a:solidFill>
                  <a:prstClr val="white"/>
                </a:solidFill>
                <a:latin typeface="굵은안상수체" pitchFamily="2" charset="-127"/>
                <a:ea typeface="굵은안상수체" pitchFamily="2" charset="-127"/>
              </a:rPr>
              <a:t>02</a:t>
            </a:r>
            <a:r>
              <a:rPr lang="ko-KR" altLang="en-US" sz="3600" b="1" i="1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sz="2400" b="1" kern="0" dirty="0" smtClean="0">
                <a:solidFill>
                  <a:prstClr val="white"/>
                </a:solidFill>
              </a:rPr>
              <a:t>프로젝트 진행 </a:t>
            </a:r>
            <a:r>
              <a:rPr lang="en-US" altLang="ko-KR" sz="2400" b="1" kern="0" dirty="0">
                <a:solidFill>
                  <a:prstClr val="white"/>
                </a:solidFill>
              </a:rPr>
              <a:t>/ </a:t>
            </a:r>
            <a:r>
              <a:rPr lang="ko-KR" altLang="en-US" sz="2000" b="1" i="1" kern="0" dirty="0" smtClean="0">
                <a:solidFill>
                  <a:prstClr val="white"/>
                </a:solidFill>
              </a:rPr>
              <a:t>개발 도구</a:t>
            </a:r>
            <a:endParaRPr lang="ko-KR" altLang="en-US" sz="2000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3378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="" xmlns:a16="http://schemas.microsoft.com/office/drawing/2014/main" id="{DF64EF1A-E40E-7260-5A79-22F2F34959E6}"/>
              </a:ext>
            </a:extLst>
          </p:cNvPr>
          <p:cNvSpPr/>
          <p:nvPr/>
        </p:nvSpPr>
        <p:spPr>
          <a:xfrm>
            <a:off x="0" y="0"/>
            <a:ext cx="12192000" cy="857249"/>
          </a:xfrm>
          <a:prstGeom prst="rect">
            <a:avLst/>
          </a:prstGeom>
          <a:solidFill>
            <a:srgbClr val="C0AE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 lvl="2">
              <a:defRPr/>
            </a:pPr>
            <a:r>
              <a:rPr lang="en-US" altLang="ko-KR" sz="3600" b="1" i="1" kern="0" dirty="0" smtClean="0">
                <a:solidFill>
                  <a:prstClr val="white"/>
                </a:solidFill>
                <a:latin typeface="굵은안상수체" pitchFamily="2" charset="-127"/>
                <a:ea typeface="굵은안상수체" pitchFamily="2" charset="-127"/>
              </a:rPr>
              <a:t>02</a:t>
            </a:r>
            <a:r>
              <a:rPr lang="ko-KR" altLang="en-US" sz="3600" b="1" i="1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sz="2400" b="1" kern="0" dirty="0" smtClean="0">
                <a:solidFill>
                  <a:prstClr val="white"/>
                </a:solidFill>
              </a:rPr>
              <a:t>프로젝트 진행 </a:t>
            </a:r>
            <a:r>
              <a:rPr lang="en-US" altLang="ko-KR" sz="2400" b="1" kern="0" dirty="0">
                <a:solidFill>
                  <a:prstClr val="white"/>
                </a:solidFill>
              </a:rPr>
              <a:t>/ </a:t>
            </a:r>
            <a:r>
              <a:rPr lang="en-US" altLang="ko-KR" sz="2000" b="1" i="1" kern="0" dirty="0" smtClean="0">
                <a:solidFill>
                  <a:prstClr val="white"/>
                </a:solidFill>
              </a:rPr>
              <a:t>ERD</a:t>
            </a:r>
            <a:r>
              <a:rPr lang="ko-KR" altLang="en-US" sz="2000" b="1" i="1" kern="0" dirty="0" smtClean="0">
                <a:solidFill>
                  <a:prstClr val="white"/>
                </a:solidFill>
              </a:rPr>
              <a:t>테이블</a:t>
            </a:r>
            <a:endParaRPr lang="ko-KR" altLang="en-US" sz="2000" b="1" dirty="0">
              <a:solidFill>
                <a:prstClr val="white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492" y="1024241"/>
            <a:ext cx="9387016" cy="5682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97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="" xmlns:a16="http://schemas.microsoft.com/office/drawing/2014/main" id="{02BDA1F2-C416-9253-299C-7071F786D9FF}"/>
              </a:ext>
            </a:extLst>
          </p:cNvPr>
          <p:cNvSpPr/>
          <p:nvPr/>
        </p:nvSpPr>
        <p:spPr>
          <a:xfrm>
            <a:off x="673756" y="2690335"/>
            <a:ext cx="10771464" cy="1298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6000" b="1" dirty="0" smtClean="0">
                <a:solidFill>
                  <a:prstClr val="black">
                    <a:lumMod val="75000"/>
                    <a:lumOff val="25000"/>
                  </a:prstClr>
                </a:solidFill>
                <a:hlinkClick r:id="rId2"/>
              </a:rPr>
              <a:t>http</a:t>
            </a:r>
            <a:r>
              <a:rPr lang="en-US" altLang="ko-KR" sz="6000" b="1" dirty="0">
                <a:solidFill>
                  <a:prstClr val="black">
                    <a:lumMod val="75000"/>
                    <a:lumOff val="25000"/>
                  </a:prstClr>
                </a:solidFill>
                <a:hlinkClick r:id="rId2"/>
              </a:rPr>
              <a:t>://</a:t>
            </a:r>
            <a:r>
              <a:rPr lang="en-US" altLang="ko-KR" sz="6000" b="1" dirty="0" smtClean="0">
                <a:solidFill>
                  <a:prstClr val="black">
                    <a:lumMod val="75000"/>
                    <a:lumOff val="25000"/>
                  </a:prstClr>
                </a:solidFill>
                <a:hlinkClick r:id="rId2"/>
              </a:rPr>
              <a:t>192.168.0.166</a:t>
            </a:r>
            <a:endParaRPr lang="en-US" altLang="ko-KR" sz="6000" b="1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DF64EF1A-E40E-7260-5A79-22F2F34959E6}"/>
              </a:ext>
            </a:extLst>
          </p:cNvPr>
          <p:cNvSpPr/>
          <p:nvPr/>
        </p:nvSpPr>
        <p:spPr>
          <a:xfrm>
            <a:off x="0" y="3959"/>
            <a:ext cx="12192000" cy="857249"/>
          </a:xfrm>
          <a:prstGeom prst="rect">
            <a:avLst/>
          </a:prstGeom>
          <a:solidFill>
            <a:srgbClr val="C0AE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 lvl="2">
              <a:defRPr/>
            </a:pPr>
            <a:r>
              <a:rPr lang="en-US" altLang="ko-KR" sz="3600" b="1" i="1" kern="0" dirty="0" smtClean="0">
                <a:solidFill>
                  <a:prstClr val="white"/>
                </a:solidFill>
                <a:latin typeface="굵은안상수체" pitchFamily="2" charset="-127"/>
                <a:ea typeface="굵은안상수체" pitchFamily="2" charset="-127"/>
              </a:rPr>
              <a:t>03</a:t>
            </a:r>
            <a:r>
              <a:rPr lang="ko-KR" altLang="en-US" sz="3600" b="1" i="1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sz="2400" b="1" kern="0" dirty="0" smtClean="0">
                <a:solidFill>
                  <a:prstClr val="white"/>
                </a:solidFill>
              </a:rPr>
              <a:t>기능 구현 </a:t>
            </a:r>
            <a:r>
              <a:rPr lang="en-US" altLang="ko-KR" sz="2400" b="1" kern="0" dirty="0">
                <a:solidFill>
                  <a:prstClr val="white"/>
                </a:solidFill>
              </a:rPr>
              <a:t>/ </a:t>
            </a:r>
            <a:r>
              <a:rPr lang="ko-KR" altLang="en-US" sz="2000" b="1" i="1" kern="0" dirty="0" smtClean="0">
                <a:solidFill>
                  <a:prstClr val="white"/>
                </a:solidFill>
              </a:rPr>
              <a:t>배포 주소</a:t>
            </a:r>
            <a:endParaRPr lang="ko-KR" altLang="en-US" sz="2000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0625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DF64EF1A-E40E-7260-5A79-22F2F34959E6}"/>
              </a:ext>
            </a:extLst>
          </p:cNvPr>
          <p:cNvSpPr/>
          <p:nvPr/>
        </p:nvSpPr>
        <p:spPr>
          <a:xfrm>
            <a:off x="0" y="784"/>
            <a:ext cx="12192000" cy="857249"/>
          </a:xfrm>
          <a:prstGeom prst="rect">
            <a:avLst/>
          </a:prstGeom>
          <a:solidFill>
            <a:srgbClr val="C0AE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 lvl="2">
              <a:defRPr/>
            </a:pPr>
            <a:r>
              <a:rPr lang="en-US" altLang="ko-KR" sz="3600" b="1" i="1" kern="0" dirty="0" smtClean="0">
                <a:solidFill>
                  <a:prstClr val="white"/>
                </a:solidFill>
                <a:latin typeface="굵은안상수체" pitchFamily="2" charset="-127"/>
                <a:ea typeface="굵은안상수체" pitchFamily="2" charset="-127"/>
              </a:rPr>
              <a:t>03</a:t>
            </a:r>
            <a:r>
              <a:rPr lang="ko-KR" altLang="en-US" sz="3600" b="1" i="1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sz="2400" b="1" kern="0" dirty="0" smtClean="0">
                <a:solidFill>
                  <a:prstClr val="white"/>
                </a:solidFill>
              </a:rPr>
              <a:t>기능 구현 </a:t>
            </a:r>
            <a:r>
              <a:rPr lang="en-US" altLang="ko-KR" sz="2400" b="1" kern="0" dirty="0">
                <a:solidFill>
                  <a:prstClr val="white"/>
                </a:solidFill>
              </a:rPr>
              <a:t>/ </a:t>
            </a:r>
            <a:r>
              <a:rPr lang="ko-KR" altLang="en-US" sz="2000" b="1" i="1" kern="0" dirty="0" smtClean="0">
                <a:solidFill>
                  <a:prstClr val="white"/>
                </a:solidFill>
              </a:rPr>
              <a:t>메인 페이지</a:t>
            </a:r>
            <a:endParaRPr lang="ko-KR" altLang="en-US" sz="2000" b="1" dirty="0">
              <a:solidFill>
                <a:prstClr val="white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401" y="1672922"/>
            <a:ext cx="5252695" cy="42427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3134" y="1352083"/>
            <a:ext cx="4273935" cy="48843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78924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1522</TotalTime>
  <Words>355</Words>
  <Application>Microsoft Office PowerPoint</Application>
  <PresentationFormat>사용자 지정</PresentationFormat>
  <Paragraphs>124</Paragraphs>
  <Slides>27</Slides>
  <Notes>2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28" baseType="lpstr"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계정</dc:creator>
  <cp:lastModifiedBy>ds</cp:lastModifiedBy>
  <cp:revision>110</cp:revision>
  <dcterms:created xsi:type="dcterms:W3CDTF">2022-12-14T04:51:52Z</dcterms:created>
  <dcterms:modified xsi:type="dcterms:W3CDTF">2023-01-11T02:07:32Z</dcterms:modified>
</cp:coreProperties>
</file>